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38"/>
  </p:notesMasterIdLst>
  <p:sldIdLst>
    <p:sldId id="256" r:id="rId3"/>
    <p:sldId id="289" r:id="rId4"/>
    <p:sldId id="290" r:id="rId5"/>
    <p:sldId id="291" r:id="rId6"/>
    <p:sldId id="293" r:id="rId7"/>
    <p:sldId id="294" r:id="rId8"/>
    <p:sldId id="295" r:id="rId9"/>
    <p:sldId id="343" r:id="rId10"/>
    <p:sldId id="296" r:id="rId11"/>
    <p:sldId id="333" r:id="rId12"/>
    <p:sldId id="334" r:id="rId13"/>
    <p:sldId id="335" r:id="rId14"/>
    <p:sldId id="336" r:id="rId15"/>
    <p:sldId id="316" r:id="rId16"/>
    <p:sldId id="297" r:id="rId17"/>
    <p:sldId id="320" r:id="rId18"/>
    <p:sldId id="328" r:id="rId19"/>
    <p:sldId id="329" r:id="rId20"/>
    <p:sldId id="330" r:id="rId21"/>
    <p:sldId id="331" r:id="rId22"/>
    <p:sldId id="332" r:id="rId23"/>
    <p:sldId id="306" r:id="rId24"/>
    <p:sldId id="340" r:id="rId25"/>
    <p:sldId id="315" r:id="rId26"/>
    <p:sldId id="307" r:id="rId27"/>
    <p:sldId id="310" r:id="rId28"/>
    <p:sldId id="309" r:id="rId29"/>
    <p:sldId id="308" r:id="rId30"/>
    <p:sldId id="311" r:id="rId31"/>
    <p:sldId id="326" r:id="rId32"/>
    <p:sldId id="338" r:id="rId33"/>
    <p:sldId id="319" r:id="rId34"/>
    <p:sldId id="339" r:id="rId35"/>
    <p:sldId id="313" r:id="rId36"/>
    <p:sldId id="314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tion" id="{4FE5F7DF-0F57-451D-AE01-CAE6007B352A}">
          <p14:sldIdLst>
            <p14:sldId id="256"/>
            <p14:sldId id="289"/>
            <p14:sldId id="290"/>
            <p14:sldId id="291"/>
            <p14:sldId id="293"/>
            <p14:sldId id="294"/>
            <p14:sldId id="295"/>
            <p14:sldId id="343"/>
            <p14:sldId id="296"/>
            <p14:sldId id="333"/>
            <p14:sldId id="334"/>
            <p14:sldId id="335"/>
            <p14:sldId id="336"/>
            <p14:sldId id="316"/>
          </p14:sldIdLst>
        </p14:section>
        <p14:section name="Model" id="{30191183-A2E6-457A-8A2B-78D4BB9EE90F}">
          <p14:sldIdLst>
            <p14:sldId id="297"/>
          </p14:sldIdLst>
        </p14:section>
        <p14:section name="Typical Results" id="{D2B2D9DF-5875-48C2-912B-F00A5706661F}">
          <p14:sldIdLst>
            <p14:sldId id="320"/>
            <p14:sldId id="328"/>
            <p14:sldId id="329"/>
            <p14:sldId id="330"/>
            <p14:sldId id="331"/>
            <p14:sldId id="332"/>
          </p14:sldIdLst>
        </p14:section>
        <p14:section name="Samiksha (HDB CBD Anomaly)" id="{AA434A6B-76EC-491B-821F-4254EA48D5C3}">
          <p14:sldIdLst>
            <p14:sldId id="306"/>
            <p14:sldId id="340"/>
            <p14:sldId id="315"/>
            <p14:sldId id="307"/>
            <p14:sldId id="310"/>
            <p14:sldId id="309"/>
            <p14:sldId id="308"/>
            <p14:sldId id="311"/>
            <p14:sldId id="326"/>
            <p14:sldId id="338"/>
            <p14:sldId id="319"/>
            <p14:sldId id="339"/>
            <p14:sldId id="313"/>
            <p14:sldId id="314"/>
          </p14:sldIdLst>
        </p14:section>
        <p14:section name="Templates" id="{98257ED1-4FAB-4612-943E-4AEFC68511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2DD098-002E-225F-B97F-E95E825C00D0}" name="#DAVID MICHELLE KATE MENDOZA#" initials="#MKM" userId="S::E200173@e.ntu.edu.sg::c6881a76-4a3b-4ec0-9498-a539b042ea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B0843-9E26-4822-8C21-573089A5B11A}" v="785" dt="2023-04-05T16:38:48.7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8/10/relationships/authors" Target="author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4bd8d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4bd8d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d44b1506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d44b1506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3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badc59791_2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badc59791_2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56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f529103cd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8f529103cd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0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8d44b1506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8d44b1506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9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d8e9c849d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d8e9c849d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49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d44b1506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d44b1506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3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8d44b1506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8d44b1506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282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04691" y="1476452"/>
            <a:ext cx="2723700" cy="12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704585" y="2713552"/>
            <a:ext cx="27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492063"/>
            <a:ext cx="2484300" cy="8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5971000" y="2449313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673375" y="1645813"/>
            <a:ext cx="2484300" cy="8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1"/>
          </p:nvPr>
        </p:nvSpPr>
        <p:spPr>
          <a:xfrm>
            <a:off x="658800" y="2603072"/>
            <a:ext cx="25134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EA4335"/>
          </p15:clr>
        </p15:guide>
        <p15:guide id="2" orient="horz" pos="415">
          <p15:clr>
            <a:srgbClr val="EA4335"/>
          </p15:clr>
        </p15:guide>
        <p15:guide id="3" pos="5345">
          <p15:clr>
            <a:srgbClr val="EA4335"/>
          </p15:clr>
        </p15:guide>
        <p15:guide id="4" orient="horz" pos="2825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 rot="-900191">
            <a:off x="-834583" y="1353506"/>
            <a:ext cx="6109566" cy="610956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5704691" y="1476452"/>
            <a:ext cx="2723700" cy="12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HE3613/</a:t>
            </a:r>
            <a:br>
              <a:rPr lang="en-SG"/>
            </a:br>
            <a:r>
              <a:rPr lang="en-SG"/>
              <a:t>HE3026 Urban Economics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5704585" y="2713552"/>
            <a:ext cx="27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SG"/>
              <a:t>Factors affecting HDB Resale Prices in Singapore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Cordia New" panose="020B0304020202020204" pitchFamily="34" charset="-34"/>
              </a:rPr>
              <a:t>SANKAR SAMIKSHA (U2021021D)</a:t>
            </a:r>
            <a:endParaRPr lang="en-SG" sz="800">
              <a:effectLst/>
              <a:latin typeface="Times New Roman" panose="02020603050405020304" pitchFamily="18" charset="0"/>
              <a:ea typeface="SimSun" panose="02010600030101010101" pitchFamily="2" charset="-122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Cordia New" panose="020B0304020202020204" pitchFamily="34" charset="-34"/>
              </a:rPr>
              <a:t>DAVID MICHELLE KATE MENDOZA (U2030427E)</a:t>
            </a:r>
            <a:endParaRPr lang="en-SG" sz="800">
              <a:effectLst/>
              <a:latin typeface="Times New Roman" panose="02020603050405020304" pitchFamily="18" charset="0"/>
              <a:ea typeface="SimSun" panose="02010600030101010101" pitchFamily="2" charset="-122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8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Cordia New" panose="020B0304020202020204" pitchFamily="34" charset="-34"/>
              </a:rPr>
              <a:t>NUR AQIDAH BINTE AZHARI (U2130553F)</a:t>
            </a:r>
            <a:endParaRPr lang="en-SG" sz="800">
              <a:effectLst/>
              <a:latin typeface="Times New Roman" panose="02020603050405020304" pitchFamily="18" charset="0"/>
              <a:ea typeface="SimSun" panose="02010600030101010101" pitchFamily="2" charset="-122"/>
              <a:cs typeface="Cordia New" panose="020B0304020202020204" pitchFamily="34" charset="-34"/>
            </a:endParaRPr>
          </a:p>
          <a:p>
            <a:r>
              <a:rPr lang="en-US" sz="8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Cordia New" panose="020B0304020202020204" pitchFamily="34" charset="-34"/>
              </a:rPr>
              <a:t>YONG JIAN RONG (U1921139F)</a:t>
            </a:r>
            <a:endParaRPr sz="700"/>
          </a:p>
        </p:txBody>
      </p:sp>
      <p:grpSp>
        <p:nvGrpSpPr>
          <p:cNvPr id="63" name="Google Shape;63;p17"/>
          <p:cNvGrpSpPr/>
          <p:nvPr/>
        </p:nvGrpSpPr>
        <p:grpSpPr>
          <a:xfrm flipH="1">
            <a:off x="-9280" y="-4191038"/>
            <a:ext cx="1495763" cy="8207149"/>
            <a:chOff x="7139615" y="1617320"/>
            <a:chExt cx="429163" cy="2354790"/>
          </a:xfrm>
        </p:grpSpPr>
        <p:sp>
          <p:nvSpPr>
            <p:cNvPr id="64" name="Google Shape;64;p17"/>
            <p:cNvSpPr/>
            <p:nvPr/>
          </p:nvSpPr>
          <p:spPr>
            <a:xfrm>
              <a:off x="7140610" y="2696598"/>
              <a:ext cx="428168" cy="247277"/>
            </a:xfrm>
            <a:custGeom>
              <a:avLst/>
              <a:gdLst/>
              <a:ahLst/>
              <a:cxnLst/>
              <a:rect l="l" t="t" r="r" b="b"/>
              <a:pathLst>
                <a:path w="43032" h="24852" extrusionOk="0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7139615" y="2820387"/>
              <a:ext cx="214084" cy="1151722"/>
            </a:xfrm>
            <a:custGeom>
              <a:avLst/>
              <a:gdLst/>
              <a:ahLst/>
              <a:cxnLst/>
              <a:rect l="l" t="t" r="r" b="b"/>
              <a:pathLst>
                <a:path w="21516" h="115751" extrusionOk="0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7353673" y="2820387"/>
              <a:ext cx="214423" cy="1151722"/>
            </a:xfrm>
            <a:custGeom>
              <a:avLst/>
              <a:gdLst/>
              <a:ahLst/>
              <a:cxnLst/>
              <a:rect l="l" t="t" r="r" b="b"/>
              <a:pathLst>
                <a:path w="21550" h="115751" extrusionOk="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7380895" y="2927591"/>
              <a:ext cx="40168" cy="1028910"/>
            </a:xfrm>
            <a:custGeom>
              <a:avLst/>
              <a:gdLst/>
              <a:ahLst/>
              <a:cxnLst/>
              <a:rect l="l" t="t" r="r" b="b"/>
              <a:pathLst>
                <a:path w="4037" h="103408" extrusionOk="0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7440958" y="2893077"/>
              <a:ext cx="39840" cy="1028581"/>
            </a:xfrm>
            <a:custGeom>
              <a:avLst/>
              <a:gdLst/>
              <a:ahLst/>
              <a:cxnLst/>
              <a:rect l="l" t="t" r="r" b="b"/>
              <a:pathLst>
                <a:path w="4004" h="103375" extrusionOk="0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7500704" y="2858553"/>
              <a:ext cx="40168" cy="1028581"/>
            </a:xfrm>
            <a:custGeom>
              <a:avLst/>
              <a:gdLst/>
              <a:ahLst/>
              <a:cxnLst/>
              <a:rect l="l" t="t" r="r" b="b"/>
              <a:pathLst>
                <a:path w="4037" h="103375" extrusionOk="0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7139615" y="2239270"/>
              <a:ext cx="215418" cy="142066"/>
            </a:xfrm>
            <a:custGeom>
              <a:avLst/>
              <a:gdLst/>
              <a:ahLst/>
              <a:cxnLst/>
              <a:rect l="l" t="t" r="r" b="b"/>
              <a:pathLst>
                <a:path w="21650" h="14278" extrusionOk="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7355007" y="2239936"/>
              <a:ext cx="213756" cy="141399"/>
            </a:xfrm>
            <a:custGeom>
              <a:avLst/>
              <a:gdLst/>
              <a:ahLst/>
              <a:cxnLst/>
              <a:rect l="l" t="t" r="r" b="b"/>
              <a:pathLst>
                <a:path w="21483" h="14211" extrusionOk="0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7355007" y="2240593"/>
              <a:ext cx="204124" cy="684063"/>
            </a:xfrm>
            <a:custGeom>
              <a:avLst/>
              <a:gdLst/>
              <a:ahLst/>
              <a:cxnLst/>
              <a:rect l="l" t="t" r="r" b="b"/>
              <a:pathLst>
                <a:path w="20515" h="68750" extrusionOk="0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73;p17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74" name="Google Shape;74;p17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17"/>
            <p:cNvSpPr/>
            <p:nvPr/>
          </p:nvSpPr>
          <p:spPr>
            <a:xfrm>
              <a:off x="7150897" y="2240593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7139615" y="2115809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17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86" name="Google Shape;86;p17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7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Google Shape;95;p17"/>
            <p:cNvSpPr/>
            <p:nvPr/>
          </p:nvSpPr>
          <p:spPr>
            <a:xfrm>
              <a:off x="7178447" y="2027201"/>
              <a:ext cx="353155" cy="203796"/>
            </a:xfrm>
            <a:custGeom>
              <a:avLst/>
              <a:gdLst/>
              <a:ahLst/>
              <a:cxnLst/>
              <a:rect l="l" t="t" r="r" b="b"/>
              <a:pathLst>
                <a:path w="35493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717778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7298923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7249465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200017" y="2160611"/>
              <a:ext cx="33203" cy="110206"/>
            </a:xfrm>
            <a:custGeom>
              <a:avLst/>
              <a:gdLst/>
              <a:ahLst/>
              <a:cxnLst/>
              <a:rect l="l" t="t" r="r" b="b"/>
              <a:pathLst>
                <a:path w="3337" h="11076" extrusionOk="0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35434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7376577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426024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475482" y="2160611"/>
              <a:ext cx="32865" cy="110206"/>
            </a:xfrm>
            <a:custGeom>
              <a:avLst/>
              <a:gdLst/>
              <a:ahLst/>
              <a:cxnLst/>
              <a:rect l="l" t="t" r="r" b="b"/>
              <a:pathLst>
                <a:path w="3303" h="11076" extrusionOk="0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216284" y="2011929"/>
              <a:ext cx="276481" cy="159329"/>
            </a:xfrm>
            <a:custGeom>
              <a:avLst/>
              <a:gdLst/>
              <a:ahLst/>
              <a:cxnLst/>
              <a:rect l="l" t="t" r="r" b="b"/>
              <a:pathLst>
                <a:path w="27787" h="16013" extrusionOk="0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7215617" y="2091583"/>
              <a:ext cx="138414" cy="117500"/>
            </a:xfrm>
            <a:custGeom>
              <a:avLst/>
              <a:gdLst/>
              <a:ahLst/>
              <a:cxnLst/>
              <a:rect l="l" t="t" r="r" b="b"/>
              <a:pathLst>
                <a:path w="13911" h="11809" extrusionOk="0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7354012" y="2091583"/>
              <a:ext cx="138076" cy="117500"/>
            </a:xfrm>
            <a:custGeom>
              <a:avLst/>
              <a:gdLst/>
              <a:ahLst/>
              <a:cxnLst/>
              <a:rect l="l" t="t" r="r" b="b"/>
              <a:pathLst>
                <a:path w="13877" h="11809" extrusionOk="0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7315180" y="1855287"/>
              <a:ext cx="78008" cy="45143"/>
            </a:xfrm>
            <a:custGeom>
              <a:avLst/>
              <a:gdLst/>
              <a:ahLst/>
              <a:cxnLst/>
              <a:rect l="l" t="t" r="r" b="b"/>
              <a:pathLst>
                <a:path w="7840" h="4537" extrusionOk="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325796" y="1861585"/>
              <a:ext cx="56436" cy="32537"/>
            </a:xfrm>
            <a:custGeom>
              <a:avLst/>
              <a:gdLst/>
              <a:ahLst/>
              <a:cxnLst/>
              <a:rect l="l" t="t" r="r" b="b"/>
              <a:pathLst>
                <a:path w="5672" h="3270" extrusionOk="0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7314851" y="1877852"/>
              <a:ext cx="39173" cy="234999"/>
            </a:xfrm>
            <a:custGeom>
              <a:avLst/>
              <a:gdLst/>
              <a:ahLst/>
              <a:cxnLst/>
              <a:rect l="l" t="t" r="r" b="b"/>
              <a:pathLst>
                <a:path w="3937" h="23618" extrusionOk="0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7354012" y="1877852"/>
              <a:ext cx="38845" cy="234999"/>
            </a:xfrm>
            <a:custGeom>
              <a:avLst/>
              <a:gdLst/>
              <a:ahLst/>
              <a:cxnLst/>
              <a:rect l="l" t="t" r="r" b="b"/>
              <a:pathLst>
                <a:path w="3904" h="23618" extrusionOk="0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7325796" y="1617320"/>
              <a:ext cx="28228" cy="276819"/>
            </a:xfrm>
            <a:custGeom>
              <a:avLst/>
              <a:gdLst/>
              <a:ahLst/>
              <a:cxnLst/>
              <a:rect l="l" t="t" r="r" b="b"/>
              <a:pathLst>
                <a:path w="2837" h="27821" extrusionOk="0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7354012" y="1617320"/>
              <a:ext cx="28218" cy="276819"/>
            </a:xfrm>
            <a:custGeom>
              <a:avLst/>
              <a:gdLst/>
              <a:ahLst/>
              <a:cxnLst/>
              <a:rect l="l" t="t" r="r" b="b"/>
              <a:pathLst>
                <a:path w="2836" h="27821" extrusionOk="0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7"/>
          <p:cNvGrpSpPr/>
          <p:nvPr/>
        </p:nvGrpSpPr>
        <p:grpSpPr>
          <a:xfrm flipH="1">
            <a:off x="1017864" y="98962"/>
            <a:ext cx="1494619" cy="4508206"/>
            <a:chOff x="6845236" y="2848204"/>
            <a:chExt cx="428835" cy="1293491"/>
          </a:xfrm>
        </p:grpSpPr>
        <p:grpSp>
          <p:nvGrpSpPr>
            <p:cNvPr id="114" name="Google Shape;114;p17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15" name="Google Shape;115;p17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avLst/>
                <a:gdLst/>
                <a:ahLst/>
                <a:cxnLst/>
                <a:rect l="l" t="t" r="r" b="b"/>
                <a:pathLst>
                  <a:path w="43032" h="24852" extrusionOk="0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7" h="115750" extrusionOk="0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6" h="115750" extrusionOk="0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avLst/>
                <a:gdLst/>
                <a:ahLst/>
                <a:cxnLst/>
                <a:rect l="l" t="t" r="r" b="b"/>
                <a:pathLst>
                  <a:path w="33691" h="19481" extrusionOk="0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6" h="14311" extrusionOk="0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7" h="14311" extrusionOk="0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17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23" name="Google Shape;123;p17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4" extrusionOk="0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125;p17"/>
          <p:cNvGrpSpPr/>
          <p:nvPr/>
        </p:nvGrpSpPr>
        <p:grpSpPr>
          <a:xfrm flipH="1">
            <a:off x="2011476" y="1310029"/>
            <a:ext cx="1495763" cy="3876530"/>
            <a:chOff x="6559821" y="3195683"/>
            <a:chExt cx="429163" cy="1112251"/>
          </a:xfrm>
        </p:grpSpPr>
        <p:sp>
          <p:nvSpPr>
            <p:cNvPr id="126" name="Google Shape;126;p17"/>
            <p:cNvSpPr/>
            <p:nvPr/>
          </p:nvSpPr>
          <p:spPr>
            <a:xfrm>
              <a:off x="6559821" y="3622548"/>
              <a:ext cx="215418" cy="203468"/>
            </a:xfrm>
            <a:custGeom>
              <a:avLst/>
              <a:gdLst/>
              <a:ahLst/>
              <a:cxnLst/>
              <a:rect l="l" t="t" r="r" b="b"/>
              <a:pathLst>
                <a:path w="21650" h="20449" extrusionOk="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775213" y="3623872"/>
              <a:ext cx="203796" cy="684063"/>
            </a:xfrm>
            <a:custGeom>
              <a:avLst/>
              <a:gdLst/>
              <a:ahLst/>
              <a:cxnLst/>
              <a:rect l="l" t="t" r="r" b="b"/>
              <a:pathLst>
                <a:path w="20482" h="68750" extrusionOk="0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6795788" y="4124679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795788" y="3727752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795788" y="3841254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6795788" y="3784503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795788" y="3898004"/>
              <a:ext cx="166961" cy="134106"/>
            </a:xfrm>
            <a:custGeom>
              <a:avLst/>
              <a:gdLst/>
              <a:ahLst/>
              <a:cxnLst/>
              <a:rect l="l" t="t" r="r" b="b"/>
              <a:pathLst>
                <a:path w="16780" h="13478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795788" y="395442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795788" y="401117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6795788" y="4067928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6571103" y="3623872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559821" y="3499088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598653" y="3195683"/>
              <a:ext cx="352817" cy="203796"/>
            </a:xfrm>
            <a:custGeom>
              <a:avLst/>
              <a:gdLst/>
              <a:ahLst/>
              <a:cxnLst/>
              <a:rect l="l" t="t" r="r" b="b"/>
              <a:pathLst>
                <a:path w="35459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597986" y="3296968"/>
              <a:ext cx="176583" cy="427173"/>
            </a:xfrm>
            <a:custGeom>
              <a:avLst/>
              <a:gdLst/>
              <a:ahLst/>
              <a:cxnLst/>
              <a:rect l="l" t="t" r="r" b="b"/>
              <a:pathLst>
                <a:path w="17747" h="42932" extrusionOk="0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66967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774546" y="3296968"/>
              <a:ext cx="176254" cy="427173"/>
            </a:xfrm>
            <a:custGeom>
              <a:avLst/>
              <a:gdLst/>
              <a:ahLst/>
              <a:cxnLst/>
              <a:rect l="l" t="t" r="r" b="b"/>
              <a:pathLst>
                <a:path w="17714" h="42932" extrusionOk="0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84623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7"/>
          <p:cNvGrpSpPr/>
          <p:nvPr/>
        </p:nvGrpSpPr>
        <p:grpSpPr>
          <a:xfrm flipH="1">
            <a:off x="2981959" y="2424148"/>
            <a:ext cx="1495729" cy="3323473"/>
            <a:chOff x="6281380" y="3515345"/>
            <a:chExt cx="429153" cy="953569"/>
          </a:xfrm>
        </p:grpSpPr>
        <p:sp>
          <p:nvSpPr>
            <p:cNvPr id="144" name="Google Shape;144;p17"/>
            <p:cNvSpPr/>
            <p:nvPr/>
          </p:nvSpPr>
          <p:spPr>
            <a:xfrm>
              <a:off x="6496434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296643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496434" y="3646061"/>
              <a:ext cx="214084" cy="141071"/>
            </a:xfrm>
            <a:custGeom>
              <a:avLst/>
              <a:gdLst/>
              <a:ahLst/>
              <a:cxnLst/>
              <a:rect l="l" t="t" r="r" b="b"/>
              <a:pathLst>
                <a:path w="21516" h="14178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6496434" y="3791477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6496434" y="3862167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6496434" y="3932518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6496434" y="4003208"/>
              <a:ext cx="73023" cy="94943"/>
            </a:xfrm>
            <a:custGeom>
              <a:avLst/>
              <a:gdLst/>
              <a:ahLst/>
              <a:cxnLst/>
              <a:rect l="l" t="t" r="r" b="b"/>
              <a:pathLst>
                <a:path w="7339" h="9542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6496434" y="4073908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6496434" y="4144259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6496434" y="4214949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6496434" y="4285310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581062" y="3767241"/>
              <a:ext cx="30875" cy="70715"/>
            </a:xfrm>
            <a:custGeom>
              <a:avLst/>
              <a:gdLst/>
              <a:ahLst/>
              <a:cxnLst/>
              <a:rect l="l" t="t" r="r" b="b"/>
              <a:pathLst>
                <a:path w="3103" h="7107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6623208" y="374268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665691" y="3718460"/>
              <a:ext cx="30546" cy="70376"/>
            </a:xfrm>
            <a:custGeom>
              <a:avLst/>
              <a:gdLst/>
              <a:ahLst/>
              <a:cxnLst/>
              <a:rect l="l" t="t" r="r" b="b"/>
              <a:pathLst>
                <a:path w="3070" h="7073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581062" y="383760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623208" y="381337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665691" y="378882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581062" y="390829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623208" y="388373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665691" y="385951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581062" y="3978653"/>
              <a:ext cx="30875" cy="71033"/>
            </a:xfrm>
            <a:custGeom>
              <a:avLst/>
              <a:gdLst/>
              <a:ahLst/>
              <a:cxnLst/>
              <a:rect l="l" t="t" r="r" b="b"/>
              <a:pathLst>
                <a:path w="3103" h="7139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623208" y="395442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665691" y="392987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581062" y="404934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623208" y="4025116"/>
              <a:ext cx="30875" cy="70376"/>
            </a:xfrm>
            <a:custGeom>
              <a:avLst/>
              <a:gdLst/>
              <a:ahLst/>
              <a:cxnLst/>
              <a:rect l="l" t="t" r="r" b="b"/>
              <a:pathLst>
                <a:path w="3103" h="7073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665691" y="400056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581062" y="412003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23208" y="4095478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6665691" y="407125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6581062" y="419039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623208" y="416616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665691" y="414160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581062" y="426108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23208" y="4236529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6665691" y="421230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6281380" y="3532935"/>
              <a:ext cx="429153" cy="247944"/>
            </a:xfrm>
            <a:custGeom>
              <a:avLst/>
              <a:gdLst/>
              <a:ahLst/>
              <a:cxnLst/>
              <a:rect l="l" t="t" r="r" b="b"/>
              <a:pathLst>
                <a:path w="43131" h="24919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6281380" y="3515345"/>
              <a:ext cx="429153" cy="247616"/>
            </a:xfrm>
            <a:custGeom>
              <a:avLst/>
              <a:gdLst/>
              <a:ahLst/>
              <a:cxnLst/>
              <a:rect l="l" t="t" r="r" b="b"/>
              <a:pathLst>
                <a:path w="43131" h="24886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6316889" y="3535930"/>
              <a:ext cx="358130" cy="206781"/>
            </a:xfrm>
            <a:custGeom>
              <a:avLst/>
              <a:gdLst/>
              <a:ahLst/>
              <a:cxnLst/>
              <a:rect l="l" t="t" r="r" b="b"/>
              <a:pathLst>
                <a:path w="35993" h="20782" extrusionOk="0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281380" y="3638806"/>
              <a:ext cx="215079" cy="142066"/>
            </a:xfrm>
            <a:custGeom>
              <a:avLst/>
              <a:gdLst/>
              <a:ahLst/>
              <a:cxnLst/>
              <a:rect l="l" t="t" r="r" b="b"/>
              <a:pathLst>
                <a:path w="21616" h="14278" extrusionOk="0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6496434" y="3639472"/>
              <a:ext cx="214084" cy="141399"/>
            </a:xfrm>
            <a:custGeom>
              <a:avLst/>
              <a:gdLst/>
              <a:ahLst/>
              <a:cxnLst/>
              <a:rect l="l" t="t" r="r" b="b"/>
              <a:pathLst>
                <a:path w="21516" h="14211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6342777" y="3563808"/>
              <a:ext cx="306679" cy="118823"/>
            </a:xfrm>
            <a:custGeom>
              <a:avLst/>
              <a:gdLst/>
              <a:ahLst/>
              <a:cxnLst/>
              <a:rect l="l" t="t" r="r" b="b"/>
              <a:pathLst>
                <a:path w="30822" h="11942" extrusionOk="0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495439" y="3647151"/>
              <a:ext cx="154006" cy="88635"/>
            </a:xfrm>
            <a:custGeom>
              <a:avLst/>
              <a:gdLst/>
              <a:ahLst/>
              <a:cxnLst/>
              <a:rect l="l" t="t" r="r" b="b"/>
              <a:pathLst>
                <a:path w="15478" h="8908" extrusionOk="0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7"/>
          <p:cNvGrpSpPr/>
          <p:nvPr/>
        </p:nvGrpSpPr>
        <p:grpSpPr>
          <a:xfrm flipH="1">
            <a:off x="4011426" y="3564684"/>
            <a:ext cx="1495729" cy="2777424"/>
            <a:chOff x="5986006" y="3842587"/>
            <a:chExt cx="429153" cy="796897"/>
          </a:xfrm>
        </p:grpSpPr>
        <p:sp>
          <p:nvSpPr>
            <p:cNvPr id="189" name="Google Shape;189;p17"/>
            <p:cNvSpPr/>
            <p:nvPr/>
          </p:nvSpPr>
          <p:spPr>
            <a:xfrm>
              <a:off x="6296643" y="3929872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296643" y="392987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6296643" y="400056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296643" y="400056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6296643" y="4071251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6296643" y="4071251"/>
              <a:ext cx="73023" cy="45481"/>
            </a:xfrm>
            <a:custGeom>
              <a:avLst/>
              <a:gdLst/>
              <a:ahLst/>
              <a:cxnLst/>
              <a:rect l="l" t="t" r="r" b="b"/>
              <a:pathLst>
                <a:path w="7339" h="4571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296643" y="4141603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296643" y="4141603"/>
              <a:ext cx="73023" cy="45820"/>
            </a:xfrm>
            <a:custGeom>
              <a:avLst/>
              <a:gdLst/>
              <a:ahLst/>
              <a:cxnLst/>
              <a:rect l="l" t="t" r="r" b="b"/>
              <a:pathLst>
                <a:path w="7339" h="4605" extrusionOk="0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96643" y="421230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6296643" y="421230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6381271" y="3978653"/>
              <a:ext cx="30546" cy="71033"/>
            </a:xfrm>
            <a:custGeom>
              <a:avLst/>
              <a:gdLst/>
              <a:ahLst/>
              <a:cxnLst/>
              <a:rect l="l" t="t" r="r" b="b"/>
              <a:pathLst>
                <a:path w="3070" h="7139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6381271" y="397865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6381271" y="404934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6381271" y="404934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381271" y="412003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6381271" y="4120033"/>
              <a:ext cx="30546" cy="54446"/>
            </a:xfrm>
            <a:custGeom>
              <a:avLst/>
              <a:gdLst/>
              <a:ahLst/>
              <a:cxnLst/>
              <a:rect l="l" t="t" r="r" b="b"/>
              <a:pathLst>
                <a:path w="3070" h="5472" extrusionOk="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6381271" y="419039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381271" y="419039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381271" y="426108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381271" y="426108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986006" y="3966376"/>
              <a:ext cx="215079" cy="673108"/>
            </a:xfrm>
            <a:custGeom>
              <a:avLst/>
              <a:gdLst/>
              <a:ahLst/>
              <a:cxnLst/>
              <a:rect l="l" t="t" r="r" b="b"/>
              <a:pathLst>
                <a:path w="21616" h="67649" extrusionOk="0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6201060" y="3967042"/>
              <a:ext cx="214084" cy="672441"/>
            </a:xfrm>
            <a:custGeom>
              <a:avLst/>
              <a:gdLst/>
              <a:ahLst/>
              <a:cxnLst/>
              <a:rect l="l" t="t" r="r" b="b"/>
              <a:pathLst>
                <a:path w="21516" h="67582" extrusionOk="0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6258477" y="4054318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25286" y="4117714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368655" y="4035076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6258477" y="4100452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6225286" y="4164178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6368655" y="4081201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6258477" y="4146916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225286" y="4210302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6368655" y="4127664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6258477" y="419305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225286" y="4256766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6368655" y="4173799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6258477" y="4239514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225286" y="4302900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68655" y="42202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258477" y="4285977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225286" y="4349364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6368655" y="4266397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6258477" y="4332102"/>
              <a:ext cx="100575" cy="85650"/>
            </a:xfrm>
            <a:custGeom>
              <a:avLst/>
              <a:gdLst/>
              <a:ahLst/>
              <a:cxnLst/>
              <a:rect l="l" t="t" r="r" b="b"/>
              <a:pathLst>
                <a:path w="10108" h="8608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6225286" y="4395498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368655" y="4312860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258477" y="4378565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6225286" y="44419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6368655" y="4358985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258477" y="442470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225286" y="4488086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368655" y="4405448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86006" y="3842587"/>
              <a:ext cx="429153" cy="247934"/>
            </a:xfrm>
            <a:custGeom>
              <a:avLst/>
              <a:gdLst/>
              <a:ahLst/>
              <a:cxnLst/>
              <a:rect l="l" t="t" r="r" b="b"/>
              <a:pathLst>
                <a:path w="43131" h="24918" extrusionOk="0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6013546" y="3858516"/>
              <a:ext cx="374070" cy="216074"/>
            </a:xfrm>
            <a:custGeom>
              <a:avLst/>
              <a:gdLst/>
              <a:ahLst/>
              <a:cxnLst/>
              <a:rect l="l" t="t" r="r" b="b"/>
              <a:pathLst>
                <a:path w="37595" h="21716" extrusionOk="0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200065" y="3858516"/>
              <a:ext cx="187538" cy="115181"/>
            </a:xfrm>
            <a:custGeom>
              <a:avLst/>
              <a:gdLst/>
              <a:ahLst/>
              <a:cxnLst/>
              <a:rect l="l" t="t" r="r" b="b"/>
              <a:pathLst>
                <a:path w="18848" h="11576" extrusionOk="0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013546" y="3858516"/>
              <a:ext cx="186543" cy="114515"/>
            </a:xfrm>
            <a:custGeom>
              <a:avLst/>
              <a:gdLst/>
              <a:ahLst/>
              <a:cxnLst/>
              <a:rect l="l" t="t" r="r" b="b"/>
              <a:pathLst>
                <a:path w="18748" h="11509" extrusionOk="0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200732" y="403241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185459" y="4005536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231922" y="4014501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216332" y="3987618"/>
              <a:ext cx="31203" cy="35850"/>
            </a:xfrm>
            <a:custGeom>
              <a:avLst/>
              <a:gdLst/>
              <a:ahLst/>
              <a:cxnLst/>
              <a:rect l="l" t="t" r="r" b="b"/>
              <a:pathLst>
                <a:path w="3136" h="3603" extrusionOk="0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6262795" y="3996572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6247523" y="3969689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6293986" y="3978653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6278724" y="3951770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6138996" y="3996244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123406" y="3969361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6170197" y="3977987"/>
              <a:ext cx="15273" cy="26895"/>
            </a:xfrm>
            <a:custGeom>
              <a:avLst/>
              <a:gdLst/>
              <a:ahLst/>
              <a:cxnLst/>
              <a:rect l="l" t="t" r="r" b="b"/>
              <a:pathLst>
                <a:path w="1535" h="2703" extrusionOk="0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154597" y="3951442"/>
              <a:ext cx="30875" cy="35521"/>
            </a:xfrm>
            <a:custGeom>
              <a:avLst/>
              <a:gdLst/>
              <a:ahLst/>
              <a:cxnLst/>
              <a:rect l="l" t="t" r="r" b="b"/>
              <a:pathLst>
                <a:path w="3103" h="3570" extrusionOk="0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6201060" y="3960396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6185459" y="3933513"/>
              <a:ext cx="31213" cy="35531"/>
            </a:xfrm>
            <a:custGeom>
              <a:avLst/>
              <a:gdLst/>
              <a:ahLst/>
              <a:cxnLst/>
              <a:rect l="l" t="t" r="r" b="b"/>
              <a:pathLst>
                <a:path w="3137" h="3571" extrusionOk="0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6232261" y="394214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216660" y="3915595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F4048F-1532-1D3A-6F81-BCB676AF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5" y="1314469"/>
            <a:ext cx="5220479" cy="3484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FA80C-C1DC-F827-3FBB-4C794540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479500"/>
            <a:ext cx="6950869" cy="481200"/>
          </a:xfrm>
        </p:spPr>
        <p:txBody>
          <a:bodyPr/>
          <a:lstStyle/>
          <a:p>
            <a:pPr algn="l"/>
            <a:r>
              <a:rPr lang="en-SG"/>
              <a:t>1. Resale Price </a:t>
            </a:r>
            <a:r>
              <a:rPr lang="en-SG">
                <a:sym typeface="Wingdings" panose="05000000000000000000" pitchFamily="2" charset="2"/>
              </a:rPr>
              <a:t> ln(Real Resale Price)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5FA6B-2CB1-FF18-A3A9-1F82AB9EB6E3}"/>
              </a:ext>
            </a:extLst>
          </p:cNvPr>
          <p:cNvSpPr txBox="1"/>
          <p:nvPr/>
        </p:nvSpPr>
        <p:spPr>
          <a:xfrm>
            <a:off x="6172201" y="1468503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 Year =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02785-139D-489C-1090-2D719CE36ABC}"/>
              </a:ext>
            </a:extLst>
          </p:cNvPr>
          <p:cNvSpPr txBox="1"/>
          <p:nvPr/>
        </p:nvSpPr>
        <p:spPr>
          <a:xfrm>
            <a:off x="1893095" y="3254126"/>
            <a:ext cx="165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2.67% </a:t>
            </a:r>
            <a:r>
              <a:rPr lang="en-SG" sz="1200" u="sng"/>
              <a:t>more</a:t>
            </a:r>
            <a:r>
              <a:rPr lang="en-SG" sz="1200"/>
              <a:t> in 2017 </a:t>
            </a:r>
          </a:p>
          <a:p>
            <a:r>
              <a:rPr lang="en-SG" sz="1200"/>
              <a:t>than 2020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96F90-10FB-4574-C513-B0A8BE42B5B2}"/>
              </a:ext>
            </a:extLst>
          </p:cNvPr>
          <p:cNvSpPr/>
          <p:nvPr/>
        </p:nvSpPr>
        <p:spPr>
          <a:xfrm>
            <a:off x="4264820" y="2493168"/>
            <a:ext cx="571499" cy="414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BF585B-153E-04E7-784D-2422B3C412D8}"/>
              </a:ext>
            </a:extLst>
          </p:cNvPr>
          <p:cNvCxnSpPr>
            <a:cxnSpLocks/>
          </p:cNvCxnSpPr>
          <p:nvPr/>
        </p:nvCxnSpPr>
        <p:spPr>
          <a:xfrm>
            <a:off x="4836319" y="2700336"/>
            <a:ext cx="1418153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2ACA0-F8CC-52CB-55B6-97C6F8222EB0}"/>
              </a:ext>
            </a:extLst>
          </p:cNvPr>
          <p:cNvSpPr/>
          <p:nvPr/>
        </p:nvSpPr>
        <p:spPr>
          <a:xfrm>
            <a:off x="6254472" y="2399389"/>
            <a:ext cx="2232303" cy="967831"/>
          </a:xfrm>
          <a:prstGeom prst="roundRect">
            <a:avLst>
              <a:gd name="adj" fmla="val 105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Adjust year 2020 nominal prices to 2017 levels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254773-9224-8620-159A-496F7CEC86D0}"/>
              </a:ext>
            </a:extLst>
          </p:cNvPr>
          <p:cNvSpPr/>
          <p:nvPr/>
        </p:nvSpPr>
        <p:spPr>
          <a:xfrm>
            <a:off x="1893095" y="3277789"/>
            <a:ext cx="1443036" cy="414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04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A80C-C1DC-F827-3FBB-4C794540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9" y="522361"/>
            <a:ext cx="6950869" cy="481200"/>
          </a:xfrm>
        </p:spPr>
        <p:txBody>
          <a:bodyPr/>
          <a:lstStyle/>
          <a:p>
            <a:pPr algn="l"/>
            <a:r>
              <a:rPr lang="en-SG"/>
              <a:t>2. Accessibility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18766-2B5B-1368-8845-00F8B6DED646}"/>
              </a:ext>
            </a:extLst>
          </p:cNvPr>
          <p:cNvSpPr txBox="1"/>
          <p:nvPr/>
        </p:nvSpPr>
        <p:spPr>
          <a:xfrm>
            <a:off x="637269" y="1143000"/>
            <a:ext cx="7949612" cy="222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‘HDB to nearest MRT’ distance 		– public transport accessibility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‘HDB to CBD’ distance 			– work/town area accessibility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bus stops (within 200m) 	– transport accessibility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sz="1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7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A80C-C1DC-F827-3FBB-4C794540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9" y="522361"/>
            <a:ext cx="6950869" cy="481200"/>
          </a:xfrm>
        </p:spPr>
        <p:txBody>
          <a:bodyPr/>
          <a:lstStyle/>
          <a:p>
            <a:pPr algn="l"/>
            <a:r>
              <a:rPr lang="en-SG"/>
              <a:t>3. Size and 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18766-2B5B-1368-8845-00F8B6DED646}"/>
              </a:ext>
            </a:extLst>
          </p:cNvPr>
          <p:cNvSpPr txBox="1"/>
          <p:nvPr/>
        </p:nvSpPr>
        <p:spPr>
          <a:xfrm>
            <a:off x="5353455" y="1336189"/>
            <a:ext cx="3690532" cy="4135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u="sn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Room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to 5 rooms, Executive</a:t>
            </a:r>
          </a:p>
          <a:p>
            <a:pPr marL="285750" lvl="6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Minority excluded: Multi-Generation flats</a:t>
            </a:r>
          </a:p>
          <a:p>
            <a:pPr>
              <a:lnSpc>
                <a:spcPct val="200000"/>
              </a:lnSpc>
            </a:pPr>
            <a:r>
              <a:rPr lang="en-SG" u="sn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Floor Height</a:t>
            </a:r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Original: ‘01 to 03’, …, ‘49 to  51’ </a:t>
            </a:r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Cleaned: Middle values of each group</a:t>
            </a:r>
          </a:p>
          <a:p>
            <a:pPr>
              <a:lnSpc>
                <a:spcPct val="200000"/>
              </a:lnSpc>
            </a:pPr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	(2, 5, 8 …, 47, 50)</a:t>
            </a:r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sz="1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sz="18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A9926-ABE1-BF9D-18DD-9FF3739F4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478632" y="1402744"/>
            <a:ext cx="4738494" cy="3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A80C-C1DC-F827-3FBB-4C794540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9" y="522361"/>
            <a:ext cx="6950869" cy="481200"/>
          </a:xfrm>
        </p:spPr>
        <p:txBody>
          <a:bodyPr/>
          <a:lstStyle/>
          <a:p>
            <a:pPr algn="l"/>
            <a:r>
              <a:rPr lang="en-SG"/>
              <a:t>4. Lease Remaining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18766-2B5B-1368-8845-00F8B6DED646}"/>
                  </a:ext>
                </a:extLst>
              </p:cNvPr>
              <p:cNvSpPr txBox="1"/>
              <p:nvPr/>
            </p:nvSpPr>
            <p:spPr>
              <a:xfrm>
                <a:off x="5427549" y="1421606"/>
                <a:ext cx="3690532" cy="2451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SG" sz="1400" u="sn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Lease remaining</a:t>
                </a:r>
                <a:endParaRPr lang="en-SG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Original: Strings (plain text)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Example: “86 years 11 months”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Cleaned: Float (decimals)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86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11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12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≈86.92</m:t>
                    </m:r>
                  </m:oMath>
                </a14:m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years</a:t>
                </a:r>
              </a:p>
              <a:p>
                <a:pPr>
                  <a:lnSpc>
                    <a:spcPct val="150000"/>
                  </a:lnSpc>
                </a:pPr>
                <a:endParaRPr lang="en-SG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SG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Majority (&gt;75%) had &gt;60 years left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18766-2B5B-1368-8845-00F8B6DE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549" y="1421606"/>
                <a:ext cx="3690532" cy="2451697"/>
              </a:xfrm>
              <a:prstGeom prst="rect">
                <a:avLst/>
              </a:prstGeom>
              <a:blipFill>
                <a:blip r:embed="rId2"/>
                <a:stretch>
                  <a:fillRect l="-495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BAAC74-9BC6-4FAE-2625-14ED0586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9" y="1421606"/>
            <a:ext cx="4904200" cy="29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0457-817F-D94E-E60E-25AE702E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theory based on previous research: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8F20-94F2-FC44-A3A1-A590987BA2DC}"/>
              </a:ext>
            </a:extLst>
          </p:cNvPr>
          <p:cNvSpPr txBox="1"/>
          <p:nvPr/>
        </p:nvSpPr>
        <p:spPr>
          <a:xfrm>
            <a:off x="542923" y="1314450"/>
            <a:ext cx="8365333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other factors being constant: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Larger floor area </a:t>
            </a: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 Higher price</a:t>
            </a:r>
            <a:endParaRPr lang="en-SG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a HDB is nearer to MRT/nearer to CBD/have more nearby bus stops </a:t>
            </a: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 Save on commuting time and cost  Higher price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Greater floor height  less noise pollution, better views  Higher price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Longer lease remaining  more years of ownership  Higher price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SG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SG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2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75ACA4-3A04-8A6D-7BAD-253C4CDC9170}"/>
              </a:ext>
            </a:extLst>
          </p:cNvPr>
          <p:cNvSpPr/>
          <p:nvPr/>
        </p:nvSpPr>
        <p:spPr>
          <a:xfrm>
            <a:off x="592931" y="1185863"/>
            <a:ext cx="8291962" cy="35933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9354-2439-FD19-FA06-75F57202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Econometric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F99CC-0074-1F39-A49F-F0DE5D05F017}"/>
                  </a:ext>
                </a:extLst>
              </p:cNvPr>
              <p:cNvSpPr txBox="1"/>
              <p:nvPr/>
            </p:nvSpPr>
            <p:spPr>
              <a:xfrm>
                <a:off x="100035" y="1007986"/>
                <a:ext cx="8343899" cy="3479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ln</m:t>
                          </m:r>
                        </m:fName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</m:func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 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𝑓𝑙𝑜𝑜𝑟𝑎𝑟𝑒𝑎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#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𝐵𝑢𝑠𝑆𝑡𝑜𝑝𝑠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</m:t>
                      </m:r>
                      <m:r>
                        <a:rPr lang="en-SG" sz="28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_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𝐶𝐵𝐷𝐷𝑖𝑠𝑡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</m:t>
                      </m:r>
                      <m:r>
                        <a:rPr lang="en-SG" sz="28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_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𝑀𝑅𝑇𝐷𝑖𝑠𝑡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𝐿𝑒𝑎𝑠𝑒𝑅𝑒𝑚𝑎𝑖𝑛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6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𝐹𝑙𝑜𝑜𝑟𝐻𝑒𝑖𝑔h𝑡</m:t>
                      </m:r>
                    </m:oMath>
                  </m:oMathPara>
                </a14:m>
                <a:endParaRPr lang="en-SG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F99CC-0074-1F39-A49F-F0DE5D05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5" y="1007986"/>
                <a:ext cx="8343899" cy="3479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5D271B-E2E2-A26C-D209-A9A986376995}"/>
              </a:ext>
            </a:extLst>
          </p:cNvPr>
          <p:cNvSpPr/>
          <p:nvPr/>
        </p:nvSpPr>
        <p:spPr>
          <a:xfrm>
            <a:off x="7572375" y="3479006"/>
            <a:ext cx="2171700" cy="18788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2395C4-0DE4-1E2B-3067-74698740BC7C}"/>
              </a:ext>
            </a:extLst>
          </p:cNvPr>
          <p:cNvGrpSpPr/>
          <p:nvPr/>
        </p:nvGrpSpPr>
        <p:grpSpPr>
          <a:xfrm>
            <a:off x="7790917" y="4014788"/>
            <a:ext cx="1253071" cy="1002625"/>
            <a:chOff x="4019017" y="1869913"/>
            <a:chExt cx="393411" cy="354294"/>
          </a:xfrm>
        </p:grpSpPr>
        <p:sp>
          <p:nvSpPr>
            <p:cNvPr id="4" name="Google Shape;881;p28">
              <a:extLst>
                <a:ext uri="{FF2B5EF4-FFF2-40B4-BE49-F238E27FC236}">
                  <a16:creationId xmlns:a16="http://schemas.microsoft.com/office/drawing/2014/main" id="{6DD672E7-399F-C2D1-BACB-B8322F90585D}"/>
                </a:ext>
              </a:extLst>
            </p:cNvPr>
            <p:cNvSpPr/>
            <p:nvPr/>
          </p:nvSpPr>
          <p:spPr>
            <a:xfrm>
              <a:off x="4115810" y="2120631"/>
              <a:ext cx="36254" cy="103555"/>
            </a:xfrm>
            <a:custGeom>
              <a:avLst/>
              <a:gdLst/>
              <a:ahLst/>
              <a:cxnLst/>
              <a:rect l="l" t="t" r="r" b="b"/>
              <a:pathLst>
                <a:path w="3237" h="9246" extrusionOk="0">
                  <a:moveTo>
                    <a:pt x="3004" y="0"/>
                  </a:moveTo>
                  <a:cubicBezTo>
                    <a:pt x="2913" y="0"/>
                    <a:pt x="2798" y="56"/>
                    <a:pt x="2669" y="173"/>
                  </a:cubicBezTo>
                  <a:lnTo>
                    <a:pt x="534" y="2341"/>
                  </a:lnTo>
                  <a:cubicBezTo>
                    <a:pt x="234" y="2641"/>
                    <a:pt x="1" y="3242"/>
                    <a:pt x="1" y="3675"/>
                  </a:cubicBezTo>
                  <a:lnTo>
                    <a:pt x="1" y="9246"/>
                  </a:lnTo>
                  <a:lnTo>
                    <a:pt x="3236" y="9246"/>
                  </a:lnTo>
                  <a:lnTo>
                    <a:pt x="3236" y="406"/>
                  </a:lnTo>
                  <a:cubicBezTo>
                    <a:pt x="3236" y="141"/>
                    <a:pt x="3149" y="0"/>
                    <a:pt x="30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2;p28">
              <a:extLst>
                <a:ext uri="{FF2B5EF4-FFF2-40B4-BE49-F238E27FC236}">
                  <a16:creationId xmlns:a16="http://schemas.microsoft.com/office/drawing/2014/main" id="{F73D47CE-FDFE-C048-4996-F33FC46D6F15}"/>
                </a:ext>
              </a:extLst>
            </p:cNvPr>
            <p:cNvSpPr/>
            <p:nvPr/>
          </p:nvSpPr>
          <p:spPr>
            <a:xfrm>
              <a:off x="4275401" y="2061394"/>
              <a:ext cx="36624" cy="162770"/>
            </a:xfrm>
            <a:custGeom>
              <a:avLst/>
              <a:gdLst/>
              <a:ahLst/>
              <a:cxnLst/>
              <a:rect l="l" t="t" r="r" b="b"/>
              <a:pathLst>
                <a:path w="3270" h="14533" extrusionOk="0">
                  <a:moveTo>
                    <a:pt x="3024" y="0"/>
                  </a:moveTo>
                  <a:cubicBezTo>
                    <a:pt x="2931" y="0"/>
                    <a:pt x="2819" y="59"/>
                    <a:pt x="2702" y="189"/>
                  </a:cubicBezTo>
                  <a:lnTo>
                    <a:pt x="567" y="2324"/>
                  </a:lnTo>
                  <a:cubicBezTo>
                    <a:pt x="267" y="2624"/>
                    <a:pt x="0" y="3225"/>
                    <a:pt x="0" y="3659"/>
                  </a:cubicBezTo>
                  <a:lnTo>
                    <a:pt x="0" y="14533"/>
                  </a:lnTo>
                  <a:lnTo>
                    <a:pt x="3269" y="14533"/>
                  </a:lnTo>
                  <a:lnTo>
                    <a:pt x="3269" y="390"/>
                  </a:lnTo>
                  <a:cubicBezTo>
                    <a:pt x="3269" y="145"/>
                    <a:pt x="3170" y="0"/>
                    <a:pt x="302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3;p28">
              <a:extLst>
                <a:ext uri="{FF2B5EF4-FFF2-40B4-BE49-F238E27FC236}">
                  <a16:creationId xmlns:a16="http://schemas.microsoft.com/office/drawing/2014/main" id="{39CDA93D-EB3B-670E-6EB6-67377958C077}"/>
                </a:ext>
              </a:extLst>
            </p:cNvPr>
            <p:cNvSpPr/>
            <p:nvPr/>
          </p:nvSpPr>
          <p:spPr>
            <a:xfrm>
              <a:off x="4328845" y="2010751"/>
              <a:ext cx="33634" cy="213394"/>
            </a:xfrm>
            <a:custGeom>
              <a:avLst/>
              <a:gdLst/>
              <a:ahLst/>
              <a:cxnLst/>
              <a:rect l="l" t="t" r="r" b="b"/>
              <a:pathLst>
                <a:path w="3003" h="19053" extrusionOk="0">
                  <a:moveTo>
                    <a:pt x="2778" y="0"/>
                  </a:moveTo>
                  <a:cubicBezTo>
                    <a:pt x="2691" y="0"/>
                    <a:pt x="2585" y="56"/>
                    <a:pt x="2469" y="173"/>
                  </a:cubicBezTo>
                  <a:lnTo>
                    <a:pt x="534" y="2074"/>
                  </a:lnTo>
                  <a:cubicBezTo>
                    <a:pt x="234" y="2408"/>
                    <a:pt x="0" y="2975"/>
                    <a:pt x="0" y="3408"/>
                  </a:cubicBezTo>
                  <a:lnTo>
                    <a:pt x="0" y="19053"/>
                  </a:lnTo>
                  <a:lnTo>
                    <a:pt x="3002" y="19053"/>
                  </a:lnTo>
                  <a:lnTo>
                    <a:pt x="3002" y="406"/>
                  </a:lnTo>
                  <a:cubicBezTo>
                    <a:pt x="3002" y="141"/>
                    <a:pt x="2915" y="0"/>
                    <a:pt x="27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4;p28">
              <a:extLst>
                <a:ext uri="{FF2B5EF4-FFF2-40B4-BE49-F238E27FC236}">
                  <a16:creationId xmlns:a16="http://schemas.microsoft.com/office/drawing/2014/main" id="{C45047C8-7389-43DF-CD1F-A60D3B933A21}"/>
                </a:ext>
              </a:extLst>
            </p:cNvPr>
            <p:cNvSpPr/>
            <p:nvPr/>
          </p:nvSpPr>
          <p:spPr>
            <a:xfrm>
              <a:off x="4222327" y="2114648"/>
              <a:ext cx="36254" cy="109536"/>
            </a:xfrm>
            <a:custGeom>
              <a:avLst/>
              <a:gdLst/>
              <a:ahLst/>
              <a:cxnLst/>
              <a:rect l="l" t="t" r="r" b="b"/>
              <a:pathLst>
                <a:path w="3237" h="9780" extrusionOk="0">
                  <a:moveTo>
                    <a:pt x="3012" y="1"/>
                  </a:moveTo>
                  <a:cubicBezTo>
                    <a:pt x="2925" y="1"/>
                    <a:pt x="2819" y="57"/>
                    <a:pt x="2702" y="173"/>
                  </a:cubicBezTo>
                  <a:lnTo>
                    <a:pt x="634" y="2241"/>
                  </a:lnTo>
                  <a:cubicBezTo>
                    <a:pt x="634" y="2241"/>
                    <a:pt x="501" y="2375"/>
                    <a:pt x="301" y="2541"/>
                  </a:cubicBezTo>
                  <a:cubicBezTo>
                    <a:pt x="134" y="2742"/>
                    <a:pt x="0" y="3242"/>
                    <a:pt x="0" y="3642"/>
                  </a:cubicBezTo>
                  <a:lnTo>
                    <a:pt x="0" y="9780"/>
                  </a:lnTo>
                  <a:lnTo>
                    <a:pt x="3236" y="9780"/>
                  </a:lnTo>
                  <a:lnTo>
                    <a:pt x="3236" y="407"/>
                  </a:lnTo>
                  <a:cubicBezTo>
                    <a:pt x="3236" y="141"/>
                    <a:pt x="3148" y="1"/>
                    <a:pt x="3012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5;p28">
              <a:extLst>
                <a:ext uri="{FF2B5EF4-FFF2-40B4-BE49-F238E27FC236}">
                  <a16:creationId xmlns:a16="http://schemas.microsoft.com/office/drawing/2014/main" id="{D742EFD4-1C8B-98CD-3116-93645D802C62}"/>
                </a:ext>
              </a:extLst>
            </p:cNvPr>
            <p:cNvSpPr/>
            <p:nvPr/>
          </p:nvSpPr>
          <p:spPr>
            <a:xfrm>
              <a:off x="4168884" y="2119130"/>
              <a:ext cx="36624" cy="105056"/>
            </a:xfrm>
            <a:custGeom>
              <a:avLst/>
              <a:gdLst/>
              <a:ahLst/>
              <a:cxnLst/>
              <a:rect l="l" t="t" r="r" b="b"/>
              <a:pathLst>
                <a:path w="3270" h="9380" extrusionOk="0">
                  <a:moveTo>
                    <a:pt x="247" y="1"/>
                  </a:moveTo>
                  <a:cubicBezTo>
                    <a:pt x="100" y="1"/>
                    <a:pt x="0" y="141"/>
                    <a:pt x="0" y="407"/>
                  </a:cubicBezTo>
                  <a:lnTo>
                    <a:pt x="0" y="9380"/>
                  </a:lnTo>
                  <a:lnTo>
                    <a:pt x="3269" y="9380"/>
                  </a:lnTo>
                  <a:lnTo>
                    <a:pt x="3269" y="3643"/>
                  </a:lnTo>
                  <a:cubicBezTo>
                    <a:pt x="3269" y="3209"/>
                    <a:pt x="3036" y="2642"/>
                    <a:pt x="2736" y="2342"/>
                  </a:cubicBezTo>
                  <a:lnTo>
                    <a:pt x="2202" y="1841"/>
                  </a:lnTo>
                  <a:lnTo>
                    <a:pt x="567" y="173"/>
                  </a:lnTo>
                  <a:cubicBezTo>
                    <a:pt x="451" y="57"/>
                    <a:pt x="340" y="1"/>
                    <a:pt x="24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6;p28">
              <a:extLst>
                <a:ext uri="{FF2B5EF4-FFF2-40B4-BE49-F238E27FC236}">
                  <a16:creationId xmlns:a16="http://schemas.microsoft.com/office/drawing/2014/main" id="{C8CA7A38-D18A-12C8-73B3-5C00B722995B}"/>
                </a:ext>
              </a:extLst>
            </p:cNvPr>
            <p:cNvSpPr/>
            <p:nvPr/>
          </p:nvSpPr>
          <p:spPr>
            <a:xfrm>
              <a:off x="4058254" y="2174076"/>
              <a:ext cx="40734" cy="50131"/>
            </a:xfrm>
            <a:custGeom>
              <a:avLst/>
              <a:gdLst/>
              <a:ahLst/>
              <a:cxnLst/>
              <a:rect l="l" t="t" r="r" b="b"/>
              <a:pathLst>
                <a:path w="3637" h="4476" extrusionOk="0">
                  <a:moveTo>
                    <a:pt x="3390" y="0"/>
                  </a:moveTo>
                  <a:cubicBezTo>
                    <a:pt x="3297" y="0"/>
                    <a:pt x="3186" y="57"/>
                    <a:pt x="3070" y="173"/>
                  </a:cubicBezTo>
                  <a:lnTo>
                    <a:pt x="1602" y="1641"/>
                  </a:lnTo>
                  <a:lnTo>
                    <a:pt x="534" y="2708"/>
                  </a:lnTo>
                  <a:cubicBezTo>
                    <a:pt x="234" y="3008"/>
                    <a:pt x="1" y="3542"/>
                    <a:pt x="1" y="3876"/>
                  </a:cubicBezTo>
                  <a:lnTo>
                    <a:pt x="1" y="4476"/>
                  </a:lnTo>
                  <a:lnTo>
                    <a:pt x="3637" y="4476"/>
                  </a:lnTo>
                  <a:lnTo>
                    <a:pt x="3637" y="406"/>
                  </a:lnTo>
                  <a:cubicBezTo>
                    <a:pt x="3637" y="141"/>
                    <a:pt x="3536" y="0"/>
                    <a:pt x="339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7;p28">
              <a:extLst>
                <a:ext uri="{FF2B5EF4-FFF2-40B4-BE49-F238E27FC236}">
                  <a16:creationId xmlns:a16="http://schemas.microsoft.com/office/drawing/2014/main" id="{7D8041CE-9EAB-2F4F-0040-3D6791415050}"/>
                </a:ext>
              </a:extLst>
            </p:cNvPr>
            <p:cNvSpPr/>
            <p:nvPr/>
          </p:nvSpPr>
          <p:spPr>
            <a:xfrm>
              <a:off x="4019017" y="1869913"/>
              <a:ext cx="393411" cy="290203"/>
            </a:xfrm>
            <a:custGeom>
              <a:avLst/>
              <a:gdLst/>
              <a:ahLst/>
              <a:cxnLst/>
              <a:rect l="l" t="t" r="r" b="b"/>
              <a:pathLst>
                <a:path w="35126" h="25911" extrusionOk="0">
                  <a:moveTo>
                    <a:pt x="22516" y="0"/>
                  </a:moveTo>
                  <a:cubicBezTo>
                    <a:pt x="22083" y="0"/>
                    <a:pt x="21983" y="234"/>
                    <a:pt x="22283" y="534"/>
                  </a:cubicBezTo>
                  <a:lnTo>
                    <a:pt x="26219" y="4470"/>
                  </a:lnTo>
                  <a:lnTo>
                    <a:pt x="24618" y="6071"/>
                  </a:lnTo>
                  <a:lnTo>
                    <a:pt x="17179" y="13510"/>
                  </a:lnTo>
                  <a:lnTo>
                    <a:pt x="13243" y="9574"/>
                  </a:lnTo>
                  <a:cubicBezTo>
                    <a:pt x="13093" y="9424"/>
                    <a:pt x="12893" y="9349"/>
                    <a:pt x="12693" y="9349"/>
                  </a:cubicBezTo>
                  <a:cubicBezTo>
                    <a:pt x="12492" y="9349"/>
                    <a:pt x="12292" y="9424"/>
                    <a:pt x="12142" y="9574"/>
                  </a:cubicBezTo>
                  <a:lnTo>
                    <a:pt x="1234" y="20515"/>
                  </a:lnTo>
                  <a:cubicBezTo>
                    <a:pt x="0" y="21749"/>
                    <a:pt x="0" y="23717"/>
                    <a:pt x="1234" y="24918"/>
                  </a:cubicBezTo>
                  <a:lnTo>
                    <a:pt x="1301" y="24985"/>
                  </a:lnTo>
                  <a:cubicBezTo>
                    <a:pt x="1902" y="25602"/>
                    <a:pt x="2694" y="25911"/>
                    <a:pt x="3490" y="25911"/>
                  </a:cubicBezTo>
                  <a:cubicBezTo>
                    <a:pt x="4287" y="25911"/>
                    <a:pt x="5087" y="25602"/>
                    <a:pt x="5704" y="24985"/>
                  </a:cubicBezTo>
                  <a:lnTo>
                    <a:pt x="12709" y="17980"/>
                  </a:lnTo>
                  <a:lnTo>
                    <a:pt x="16645" y="21916"/>
                  </a:lnTo>
                  <a:cubicBezTo>
                    <a:pt x="16795" y="22066"/>
                    <a:pt x="16987" y="22141"/>
                    <a:pt x="17183" y="22141"/>
                  </a:cubicBezTo>
                  <a:cubicBezTo>
                    <a:pt x="17379" y="22141"/>
                    <a:pt x="17579" y="22066"/>
                    <a:pt x="17746" y="21916"/>
                  </a:cubicBezTo>
                  <a:lnTo>
                    <a:pt x="30689" y="8940"/>
                  </a:lnTo>
                  <a:lnTo>
                    <a:pt x="34558" y="12843"/>
                  </a:lnTo>
                  <a:cubicBezTo>
                    <a:pt x="34687" y="12959"/>
                    <a:pt x="34802" y="13015"/>
                    <a:pt x="34893" y="13015"/>
                  </a:cubicBezTo>
                  <a:cubicBezTo>
                    <a:pt x="35038" y="13015"/>
                    <a:pt x="35125" y="12875"/>
                    <a:pt x="35125" y="12609"/>
                  </a:cubicBezTo>
                  <a:lnTo>
                    <a:pt x="35125" y="1501"/>
                  </a:lnTo>
                  <a:cubicBezTo>
                    <a:pt x="35125" y="701"/>
                    <a:pt x="34358" y="0"/>
                    <a:pt x="3355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945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C99FBEB5-96F3-5979-D119-004483B9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20000">
            <a:off x="7181283" y="3386789"/>
            <a:ext cx="1978346" cy="197170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1C4FD4-8E20-E840-518B-0D538A642D91}"/>
              </a:ext>
            </a:extLst>
          </p:cNvPr>
          <p:cNvSpPr/>
          <p:nvPr/>
        </p:nvSpPr>
        <p:spPr>
          <a:xfrm>
            <a:off x="4615195" y="1445363"/>
            <a:ext cx="3110022" cy="24986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0449F-15B5-E5D6-1B94-AA055613FBBE}"/>
              </a:ext>
            </a:extLst>
          </p:cNvPr>
          <p:cNvSpPr txBox="1"/>
          <p:nvPr/>
        </p:nvSpPr>
        <p:spPr>
          <a:xfrm>
            <a:off x="4734810" y="1246003"/>
            <a:ext cx="3339287" cy="2033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4798606" y="1734309"/>
            <a:ext cx="2743199" cy="18774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Roboto"/>
              </a:rPr>
              <a:t>Floor Area</a:t>
            </a:r>
          </a:p>
          <a:p>
            <a:endParaRPr lang="en-US" sz="1600" b="1">
              <a:latin typeface="Roboto"/>
            </a:endParaRPr>
          </a:p>
          <a:p>
            <a:r>
              <a:rPr lang="en-US" sz="1200">
                <a:latin typeface="Roboto"/>
              </a:rPr>
              <a:t> X variable: Floor Area has a coefficient of 0.0099.</a:t>
            </a:r>
          </a:p>
          <a:p>
            <a:endParaRPr lang="en-US" sz="1200">
              <a:latin typeface="Roboto"/>
            </a:endParaRPr>
          </a:p>
          <a:p>
            <a:r>
              <a:rPr lang="en-US" sz="1200">
                <a:latin typeface="Roboto"/>
              </a:rPr>
              <a:t>For every unit (1 m</a:t>
            </a:r>
            <a:r>
              <a:rPr lang="en-US" sz="1200" baseline="30000">
                <a:latin typeface="Roboto"/>
              </a:rPr>
              <a:t>2</a:t>
            </a:r>
            <a:r>
              <a:rPr lang="en-US" sz="1200">
                <a:latin typeface="Roboto"/>
              </a:rPr>
              <a:t>) of floor area increment, the real price increases by approximately 0.99% on average, ceteris paribus.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FA240D-8463-03A6-5CD6-8A4812BF7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64054" y="3008266"/>
            <a:ext cx="1455330" cy="10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110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E5F01-3033-7677-6349-F36B6542D9B8}"/>
              </a:ext>
            </a:extLst>
          </p:cNvPr>
          <p:cNvSpPr/>
          <p:nvPr/>
        </p:nvSpPr>
        <p:spPr>
          <a:xfrm>
            <a:off x="4568678" y="1741320"/>
            <a:ext cx="4246376" cy="24454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4826004" y="2001595"/>
            <a:ext cx="381088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Roboto"/>
              </a:rPr>
              <a:t>Number of Bus Stops </a:t>
            </a:r>
          </a:p>
          <a:p>
            <a:r>
              <a:rPr lang="en-US" sz="1600" b="1">
                <a:latin typeface="Roboto"/>
              </a:rPr>
              <a:t>(Bus Accessibility)</a:t>
            </a:r>
          </a:p>
          <a:p>
            <a:endParaRPr lang="en-US" sz="1600" b="1">
              <a:latin typeface="Roboto"/>
            </a:endParaRPr>
          </a:p>
          <a:p>
            <a:r>
              <a:rPr lang="en-US" sz="1200">
                <a:latin typeface="Roboto"/>
              </a:rPr>
              <a:t>X variable: Number of bus stops has a coefficient of 0.0008.</a:t>
            </a:r>
            <a:endParaRPr lang="en-US" sz="1200" b="1">
              <a:latin typeface="Roboto"/>
            </a:endParaRPr>
          </a:p>
          <a:p>
            <a:endParaRPr lang="en-US" sz="1200">
              <a:latin typeface="Roboto"/>
            </a:endParaRPr>
          </a:p>
          <a:p>
            <a:r>
              <a:rPr lang="en-US" sz="1200">
                <a:latin typeface="Roboto"/>
              </a:rPr>
              <a:t>For every 1 more bus stop that is within close proximity of the HDB area, the real price increases by approximately 0.08% on average, ceteris paribus.</a:t>
            </a:r>
          </a:p>
          <a:p>
            <a:endParaRPr lang="en-US" sz="1600" b="1">
              <a:latin typeface="Roboto"/>
            </a:endParaRP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993FA8A6-F9E3-C5A8-BE2C-AE1AB23D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394" y="582133"/>
            <a:ext cx="1739753" cy="1726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B7721-4911-9499-17B9-F53750F73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74470" y="3135480"/>
            <a:ext cx="1455330" cy="10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248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3FBF5A5-C67C-82CD-8EAB-C5068EC71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61" y="2376377"/>
            <a:ext cx="2743200" cy="27432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DE9A6B-99C3-7AAB-A12E-9CF4839E09AD}"/>
              </a:ext>
            </a:extLst>
          </p:cNvPr>
          <p:cNvSpPr/>
          <p:nvPr/>
        </p:nvSpPr>
        <p:spPr>
          <a:xfrm>
            <a:off x="4734811" y="1292520"/>
            <a:ext cx="3189766" cy="25318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0449F-15B5-E5D6-1B94-AA055613FBBE}"/>
              </a:ext>
            </a:extLst>
          </p:cNvPr>
          <p:cNvSpPr txBox="1"/>
          <p:nvPr/>
        </p:nvSpPr>
        <p:spPr>
          <a:xfrm>
            <a:off x="4734810" y="1246003"/>
            <a:ext cx="3339287" cy="2033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4898287" y="1495633"/>
            <a:ext cx="2902687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Roboto"/>
              </a:rPr>
              <a:t>Distance of HDB from CBD Area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 X variable: HDB distance from CBD has a coefficient of -0.0000301.</a:t>
            </a:r>
          </a:p>
          <a:p>
            <a:endParaRPr lang="en-US" sz="1100">
              <a:latin typeface="Roboto"/>
            </a:endParaRPr>
          </a:p>
          <a:p>
            <a:r>
              <a:rPr lang="en-US" sz="1100">
                <a:latin typeface="Roboto"/>
              </a:rPr>
              <a:t>This means a 3.01% price decrease for every additional kilometer from the CBD.</a:t>
            </a:r>
          </a:p>
          <a:p>
            <a:endParaRPr lang="en-US" sz="1100">
              <a:latin typeface="Roboto"/>
            </a:endParaRPr>
          </a:p>
          <a:p>
            <a:r>
              <a:rPr lang="en-US" sz="1100">
                <a:latin typeface="Roboto"/>
              </a:rPr>
              <a:t>This aligns with the bid rent curve model where the greater the distance of the HDB from CBD, the lower the flat prices.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A176E-8638-D185-19E4-B27C7BB8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57689" y="3275823"/>
            <a:ext cx="1455330" cy="10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784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F86431-D9E0-E779-D68F-8A87A7EAFE7C}"/>
              </a:ext>
            </a:extLst>
          </p:cNvPr>
          <p:cNvSpPr/>
          <p:nvPr/>
        </p:nvSpPr>
        <p:spPr>
          <a:xfrm>
            <a:off x="4615195" y="1445363"/>
            <a:ext cx="3581841" cy="24314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0449F-15B5-E5D6-1B94-AA055613FBBE}"/>
              </a:ext>
            </a:extLst>
          </p:cNvPr>
          <p:cNvSpPr txBox="1"/>
          <p:nvPr/>
        </p:nvSpPr>
        <p:spPr>
          <a:xfrm>
            <a:off x="4734810" y="1246003"/>
            <a:ext cx="3339287" cy="2033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4927526" y="1641401"/>
            <a:ext cx="3062175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Roboto"/>
              </a:rPr>
              <a:t>Distance of HDB from MRT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X variable: HDB distance from MRT Stations has a coefficient of –0.0000208</a:t>
            </a:r>
          </a:p>
          <a:p>
            <a:endParaRPr lang="en-US" sz="1100">
              <a:latin typeface="Roboto"/>
            </a:endParaRPr>
          </a:p>
          <a:p>
            <a:r>
              <a:rPr lang="en-US" sz="1100">
                <a:latin typeface="Roboto"/>
              </a:rPr>
              <a:t>This means a 2.08% price decrease for every additional kilometer from the MRT.</a:t>
            </a:r>
          </a:p>
          <a:p>
            <a:endParaRPr lang="en-US" sz="1100">
              <a:latin typeface="Roboto"/>
            </a:endParaRPr>
          </a:p>
          <a:p>
            <a:r>
              <a:rPr lang="en-US" sz="1100">
                <a:latin typeface="Roboto"/>
              </a:rPr>
              <a:t>Owing to the high demand for better travel connectivity and </a:t>
            </a:r>
            <a:r>
              <a:rPr lang="en-US" sz="1100" err="1">
                <a:latin typeface="Roboto"/>
              </a:rPr>
              <a:t>minimise</a:t>
            </a:r>
            <a:r>
              <a:rPr lang="en-US" sz="1100">
                <a:latin typeface="Roboto"/>
              </a:rPr>
              <a:t> access time and its opportunity cost</a:t>
            </a:r>
          </a:p>
          <a:p>
            <a:endParaRPr lang="en-US" b="1">
              <a:latin typeface="Roboto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4B8E248-BE5F-5710-AD3F-CBFBBFD6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16" y="3365439"/>
            <a:ext cx="1747961" cy="1778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F2564-6697-2CD2-A51F-53DA9BC29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81906" y="3388004"/>
            <a:ext cx="1408813" cy="10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549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"/>
          <p:cNvSpPr txBox="1"/>
          <p:nvPr/>
        </p:nvSpPr>
        <p:spPr>
          <a:xfrm flipH="1">
            <a:off x="1174069" y="389609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A37F6-EB49-6A5D-8637-26E6420E5A35}"/>
              </a:ext>
            </a:extLst>
          </p:cNvPr>
          <p:cNvGrpSpPr/>
          <p:nvPr/>
        </p:nvGrpSpPr>
        <p:grpSpPr>
          <a:xfrm>
            <a:off x="6410858" y="3113639"/>
            <a:ext cx="2497387" cy="1814512"/>
            <a:chOff x="531563" y="1547225"/>
            <a:chExt cx="4162632" cy="3053350"/>
          </a:xfrm>
        </p:grpSpPr>
        <p:sp>
          <p:nvSpPr>
            <p:cNvPr id="492" name="Google Shape;492;p22"/>
            <p:cNvSpPr/>
            <p:nvPr/>
          </p:nvSpPr>
          <p:spPr>
            <a:xfrm>
              <a:off x="1617975" y="1547225"/>
              <a:ext cx="992357" cy="248729"/>
            </a:xfrm>
            <a:custGeom>
              <a:avLst/>
              <a:gdLst/>
              <a:ahLst/>
              <a:cxnLst/>
              <a:rect l="l" t="t" r="r" b="b"/>
              <a:pathLst>
                <a:path w="52305" h="13110" extrusionOk="0">
                  <a:moveTo>
                    <a:pt x="20549" y="0"/>
                  </a:moveTo>
                  <a:cubicBezTo>
                    <a:pt x="16312" y="0"/>
                    <a:pt x="12543" y="2001"/>
                    <a:pt x="10141" y="5104"/>
                  </a:cubicBezTo>
                  <a:cubicBezTo>
                    <a:pt x="9541" y="4970"/>
                    <a:pt x="8907" y="4870"/>
                    <a:pt x="8207" y="4870"/>
                  </a:cubicBezTo>
                  <a:cubicBezTo>
                    <a:pt x="3670" y="4870"/>
                    <a:pt x="1" y="8573"/>
                    <a:pt x="1" y="13109"/>
                  </a:cubicBezTo>
                  <a:lnTo>
                    <a:pt x="52305" y="13109"/>
                  </a:lnTo>
                  <a:cubicBezTo>
                    <a:pt x="52305" y="10207"/>
                    <a:pt x="49970" y="7872"/>
                    <a:pt x="47101" y="7872"/>
                  </a:cubicBezTo>
                  <a:cubicBezTo>
                    <a:pt x="45767" y="7872"/>
                    <a:pt x="44533" y="8373"/>
                    <a:pt x="43599" y="9207"/>
                  </a:cubicBezTo>
                  <a:cubicBezTo>
                    <a:pt x="42231" y="6638"/>
                    <a:pt x="39496" y="4870"/>
                    <a:pt x="36393" y="4870"/>
                  </a:cubicBezTo>
                  <a:cubicBezTo>
                    <a:pt x="34659" y="4870"/>
                    <a:pt x="33058" y="5404"/>
                    <a:pt x="31757" y="6305"/>
                  </a:cubicBezTo>
                  <a:cubicBezTo>
                    <a:pt x="29455" y="2535"/>
                    <a:pt x="25286" y="0"/>
                    <a:pt x="20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883445" y="2049152"/>
              <a:ext cx="894844" cy="223537"/>
            </a:xfrm>
            <a:custGeom>
              <a:avLst/>
              <a:gdLst/>
              <a:ahLst/>
              <a:cxnLst/>
              <a:rect l="l" t="t" r="r" b="b"/>
              <a:pathLst>
                <a:path w="42465" h="10608" extrusionOk="0">
                  <a:moveTo>
                    <a:pt x="16679" y="0"/>
                  </a:moveTo>
                  <a:cubicBezTo>
                    <a:pt x="13243" y="0"/>
                    <a:pt x="10175" y="1601"/>
                    <a:pt x="8240" y="4137"/>
                  </a:cubicBezTo>
                  <a:cubicBezTo>
                    <a:pt x="7739" y="4037"/>
                    <a:pt x="7206" y="3936"/>
                    <a:pt x="6672" y="3936"/>
                  </a:cubicBezTo>
                  <a:cubicBezTo>
                    <a:pt x="2969" y="3936"/>
                    <a:pt x="1" y="6939"/>
                    <a:pt x="1" y="10608"/>
                  </a:cubicBezTo>
                  <a:lnTo>
                    <a:pt x="42464" y="10608"/>
                  </a:lnTo>
                  <a:cubicBezTo>
                    <a:pt x="42464" y="8273"/>
                    <a:pt x="40563" y="6372"/>
                    <a:pt x="38228" y="6372"/>
                  </a:cubicBezTo>
                  <a:cubicBezTo>
                    <a:pt x="37127" y="6372"/>
                    <a:pt x="36160" y="6805"/>
                    <a:pt x="35393" y="7472"/>
                  </a:cubicBezTo>
                  <a:cubicBezTo>
                    <a:pt x="34292" y="5371"/>
                    <a:pt x="32057" y="3936"/>
                    <a:pt x="29522" y="3936"/>
                  </a:cubicBezTo>
                  <a:cubicBezTo>
                    <a:pt x="28121" y="3936"/>
                    <a:pt x="26853" y="4370"/>
                    <a:pt x="25786" y="5104"/>
                  </a:cubicBezTo>
                  <a:cubicBezTo>
                    <a:pt x="23918" y="2035"/>
                    <a:pt x="20515" y="0"/>
                    <a:pt x="16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2245844" y="2440776"/>
              <a:ext cx="656016" cy="164145"/>
            </a:xfrm>
            <a:custGeom>
              <a:avLst/>
              <a:gdLst/>
              <a:ahLst/>
              <a:cxnLst/>
              <a:rect l="l" t="t" r="r" b="b"/>
              <a:pathLst>
                <a:path w="40797" h="10208" extrusionOk="0">
                  <a:moveTo>
                    <a:pt x="16012" y="0"/>
                  </a:moveTo>
                  <a:cubicBezTo>
                    <a:pt x="12709" y="0"/>
                    <a:pt x="9774" y="1568"/>
                    <a:pt x="7906" y="3970"/>
                  </a:cubicBezTo>
                  <a:cubicBezTo>
                    <a:pt x="7439" y="3870"/>
                    <a:pt x="6905" y="3803"/>
                    <a:pt x="6405" y="3803"/>
                  </a:cubicBezTo>
                  <a:cubicBezTo>
                    <a:pt x="2869" y="3803"/>
                    <a:pt x="0" y="6672"/>
                    <a:pt x="0" y="10208"/>
                  </a:cubicBezTo>
                  <a:lnTo>
                    <a:pt x="40796" y="10208"/>
                  </a:lnTo>
                  <a:cubicBezTo>
                    <a:pt x="40796" y="7939"/>
                    <a:pt x="38995" y="6138"/>
                    <a:pt x="36727" y="6138"/>
                  </a:cubicBezTo>
                  <a:cubicBezTo>
                    <a:pt x="35693" y="6138"/>
                    <a:pt x="34725" y="6505"/>
                    <a:pt x="34025" y="7172"/>
                  </a:cubicBezTo>
                  <a:cubicBezTo>
                    <a:pt x="32924" y="5171"/>
                    <a:pt x="30822" y="3803"/>
                    <a:pt x="28387" y="3803"/>
                  </a:cubicBezTo>
                  <a:cubicBezTo>
                    <a:pt x="27020" y="3803"/>
                    <a:pt x="25785" y="4203"/>
                    <a:pt x="24751" y="4904"/>
                  </a:cubicBezTo>
                  <a:cubicBezTo>
                    <a:pt x="22983" y="1968"/>
                    <a:pt x="19714" y="0"/>
                    <a:pt x="16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22"/>
            <p:cNvGrpSpPr/>
            <p:nvPr/>
          </p:nvGrpSpPr>
          <p:grpSpPr>
            <a:xfrm>
              <a:off x="654775" y="1922325"/>
              <a:ext cx="503315" cy="2501626"/>
              <a:chOff x="654775" y="1922325"/>
              <a:chExt cx="503315" cy="2501626"/>
            </a:xfrm>
          </p:grpSpPr>
          <p:sp>
            <p:nvSpPr>
              <p:cNvPr id="496" name="Google Shape;496;p22"/>
              <p:cNvSpPr/>
              <p:nvPr/>
            </p:nvSpPr>
            <p:spPr>
              <a:xfrm>
                <a:off x="654775" y="1922325"/>
                <a:ext cx="503315" cy="2501626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163185" extrusionOk="0">
                    <a:moveTo>
                      <a:pt x="0" y="1"/>
                    </a:moveTo>
                    <a:lnTo>
                      <a:pt x="0" y="163184"/>
                    </a:lnTo>
                    <a:lnTo>
                      <a:pt x="35525" y="163184"/>
                    </a:lnTo>
                    <a:lnTo>
                      <a:pt x="35525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705818" y="1992409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705818" y="208807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705818" y="218424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705818" y="2279905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705818" y="237556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705818" y="247121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705818" y="256688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705818" y="266254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705818" y="275820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705818" y="2853870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705818" y="2950039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705818" y="304570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705818" y="314135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705818" y="323701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705818" y="3332677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705818" y="3428340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705818" y="352451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705818" y="362017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705818" y="371583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705818" y="381148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>
                <a:off x="705818" y="390714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705818" y="4002811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705818" y="409847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705818" y="4194138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22"/>
            <p:cNvGrpSpPr/>
            <p:nvPr/>
          </p:nvGrpSpPr>
          <p:grpSpPr>
            <a:xfrm>
              <a:off x="1337337" y="2497318"/>
              <a:ext cx="503329" cy="1926843"/>
              <a:chOff x="1337337" y="2497318"/>
              <a:chExt cx="503329" cy="1926843"/>
            </a:xfrm>
          </p:grpSpPr>
          <p:sp>
            <p:nvSpPr>
              <p:cNvPr id="522" name="Google Shape;522;p22"/>
              <p:cNvSpPr/>
              <p:nvPr/>
            </p:nvSpPr>
            <p:spPr>
              <a:xfrm>
                <a:off x="1337337" y="2497318"/>
                <a:ext cx="503329" cy="1926843"/>
              </a:xfrm>
              <a:custGeom>
                <a:avLst/>
                <a:gdLst/>
                <a:ahLst/>
                <a:cxnLst/>
                <a:rect l="l" t="t" r="r" b="b"/>
                <a:pathLst>
                  <a:path w="35527" h="125691" extrusionOk="0">
                    <a:moveTo>
                      <a:pt x="1" y="0"/>
                    </a:moveTo>
                    <a:lnTo>
                      <a:pt x="1" y="125690"/>
                    </a:lnTo>
                    <a:lnTo>
                      <a:pt x="35526" y="125690"/>
                    </a:lnTo>
                    <a:lnTo>
                      <a:pt x="35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1388394" y="256740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1388394" y="2663049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1388394" y="2758712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1388394" y="285437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1388394" y="2950545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1388394" y="304620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1388394" y="3141872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1388394" y="2662543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1388394" y="275820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1388394" y="2853870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1388394" y="2950039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1388394" y="3045702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1388394" y="314135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1388394" y="323701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1388394" y="3332677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1388394" y="3428340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1388394" y="352451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1388394" y="3620173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1388394" y="371583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1388394" y="381148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1388394" y="390714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1388394" y="400281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1388394" y="409847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1388394" y="4194138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22"/>
            <p:cNvGrpSpPr/>
            <p:nvPr/>
          </p:nvGrpSpPr>
          <p:grpSpPr>
            <a:xfrm>
              <a:off x="2019914" y="2793509"/>
              <a:ext cx="503796" cy="1630759"/>
              <a:chOff x="2019914" y="2793509"/>
              <a:chExt cx="503796" cy="1630759"/>
            </a:xfrm>
          </p:grpSpPr>
          <p:sp>
            <p:nvSpPr>
              <p:cNvPr id="548" name="Google Shape;548;p22"/>
              <p:cNvSpPr/>
              <p:nvPr/>
            </p:nvSpPr>
            <p:spPr>
              <a:xfrm>
                <a:off x="2019914" y="2793509"/>
                <a:ext cx="503796" cy="1630759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06377" extrusionOk="0">
                    <a:moveTo>
                      <a:pt x="1" y="0"/>
                    </a:moveTo>
                    <a:lnTo>
                      <a:pt x="1" y="106376"/>
                    </a:lnTo>
                    <a:lnTo>
                      <a:pt x="35559" y="106376"/>
                    </a:lnTo>
                    <a:lnTo>
                      <a:pt x="355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>
                <a:off x="2070971" y="2863577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2070971" y="295924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2070971" y="305490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2070971" y="3150567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2070971" y="324623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2070971" y="334240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2070971" y="3438063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2070971" y="353371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2070971" y="362937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2070971" y="372503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2070971" y="382070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2070971" y="391636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2070971" y="4012012"/>
                <a:ext cx="401705" cy="27640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3" extrusionOk="0">
                    <a:moveTo>
                      <a:pt x="0" y="1"/>
                    </a:moveTo>
                    <a:lnTo>
                      <a:pt x="0" y="1802"/>
                    </a:lnTo>
                    <a:lnTo>
                      <a:pt x="28354" y="1802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2070971" y="323701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2070971" y="3332677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2070971" y="3428340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2070971" y="352451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2070971" y="3620173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2070971" y="371583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2070971" y="381148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2070971" y="390714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2070971" y="400281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2070971" y="409847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2070971" y="4194138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22"/>
            <p:cNvGrpSpPr/>
            <p:nvPr/>
          </p:nvGrpSpPr>
          <p:grpSpPr>
            <a:xfrm>
              <a:off x="2702490" y="1922325"/>
              <a:ext cx="503782" cy="2501626"/>
              <a:chOff x="2702490" y="1922325"/>
              <a:chExt cx="503782" cy="2501626"/>
            </a:xfrm>
          </p:grpSpPr>
          <p:sp>
            <p:nvSpPr>
              <p:cNvPr id="574" name="Google Shape;574;p22"/>
              <p:cNvSpPr/>
              <p:nvPr/>
            </p:nvSpPr>
            <p:spPr>
              <a:xfrm>
                <a:off x="2702490" y="1922325"/>
                <a:ext cx="503782" cy="2501626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3185" extrusionOk="0">
                    <a:moveTo>
                      <a:pt x="0" y="1"/>
                    </a:moveTo>
                    <a:lnTo>
                      <a:pt x="0" y="163184"/>
                    </a:lnTo>
                    <a:lnTo>
                      <a:pt x="35559" y="163184"/>
                    </a:lnTo>
                    <a:lnTo>
                      <a:pt x="35559" y="1"/>
                    </a:ln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2"/>
              <p:cNvSpPr/>
              <p:nvPr/>
            </p:nvSpPr>
            <p:spPr>
              <a:xfrm>
                <a:off x="2753533" y="1992409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2753533" y="208807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2753533" y="218424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2753533" y="2279905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2753533" y="237556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>
                <a:off x="2753533" y="247121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2753533" y="256688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2753533" y="266254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2"/>
              <p:cNvSpPr/>
              <p:nvPr/>
            </p:nvSpPr>
            <p:spPr>
              <a:xfrm>
                <a:off x="2753533" y="275820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2"/>
              <p:cNvSpPr/>
              <p:nvPr/>
            </p:nvSpPr>
            <p:spPr>
              <a:xfrm>
                <a:off x="2753533" y="2853870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2753533" y="2950039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2753533" y="3045702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2753533" y="314135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2753533" y="323701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2753533" y="3332677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2753533" y="3428340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2753533" y="352451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2753533" y="362017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2753533" y="371583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2753533" y="381148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2753533" y="390714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2753533" y="4002811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2753533" y="409847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2753533" y="4194138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" name="Google Shape;599;p22"/>
            <p:cNvGrpSpPr/>
            <p:nvPr/>
          </p:nvGrpSpPr>
          <p:grpSpPr>
            <a:xfrm>
              <a:off x="3385052" y="2201126"/>
              <a:ext cx="503796" cy="2222927"/>
              <a:chOff x="3385052" y="2201126"/>
              <a:chExt cx="503796" cy="2222927"/>
            </a:xfrm>
          </p:grpSpPr>
          <p:sp>
            <p:nvSpPr>
              <p:cNvPr id="600" name="Google Shape;600;p22"/>
              <p:cNvSpPr/>
              <p:nvPr/>
            </p:nvSpPr>
            <p:spPr>
              <a:xfrm>
                <a:off x="3385052" y="2201126"/>
                <a:ext cx="503796" cy="2222927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45005" extrusionOk="0">
                    <a:moveTo>
                      <a:pt x="1" y="0"/>
                    </a:moveTo>
                    <a:lnTo>
                      <a:pt x="1" y="145004"/>
                    </a:lnTo>
                    <a:lnTo>
                      <a:pt x="35560" y="145004"/>
                    </a:lnTo>
                    <a:lnTo>
                      <a:pt x="35560" y="0"/>
                    </a:lnTo>
                    <a:close/>
                  </a:path>
                </a:pathLst>
              </a:custGeom>
              <a:solidFill>
                <a:srgbClr val="EEC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3436109" y="227121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3436109" y="236687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3436109" y="2462521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3436109" y="2558706"/>
                <a:ext cx="401719" cy="27103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8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3436109" y="265435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3436109" y="2750017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3436109" y="284568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3436109" y="294134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3436109" y="3037007"/>
                <a:ext cx="401719" cy="27103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8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3436109" y="3132655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3436109" y="3228318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1"/>
                    </a:moveTo>
                    <a:lnTo>
                      <a:pt x="1" y="1802"/>
                    </a:lnTo>
                    <a:lnTo>
                      <a:pt x="28354" y="1802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3436109" y="332448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3436109" y="3420151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3436109" y="3515815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3436109" y="361147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3436109" y="3428340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3436109" y="3524510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3436109" y="3620173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3436109" y="3715836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3436109" y="381148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3436109" y="3907148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3436109" y="4002811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3436109" y="4098474"/>
                <a:ext cx="401719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769" extrusionOk="0">
                    <a:moveTo>
                      <a:pt x="1" y="0"/>
                    </a:moveTo>
                    <a:lnTo>
                      <a:pt x="1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3436109" y="4194138"/>
                <a:ext cx="401719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5" h="1802" extrusionOk="0">
                    <a:moveTo>
                      <a:pt x="1" y="0"/>
                    </a:moveTo>
                    <a:lnTo>
                      <a:pt x="1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22"/>
            <p:cNvGrpSpPr/>
            <p:nvPr/>
          </p:nvGrpSpPr>
          <p:grpSpPr>
            <a:xfrm>
              <a:off x="4068111" y="2409843"/>
              <a:ext cx="503315" cy="2190732"/>
              <a:chOff x="4068111" y="2409843"/>
              <a:chExt cx="503315" cy="2190732"/>
            </a:xfrm>
          </p:grpSpPr>
          <p:sp>
            <p:nvSpPr>
              <p:cNvPr id="626" name="Google Shape;626;p22"/>
              <p:cNvSpPr/>
              <p:nvPr/>
            </p:nvSpPr>
            <p:spPr>
              <a:xfrm>
                <a:off x="4449043" y="4600560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4068111" y="2409843"/>
                <a:ext cx="503315" cy="2014285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131395" extrusionOk="0">
                    <a:moveTo>
                      <a:pt x="0" y="0"/>
                    </a:moveTo>
                    <a:lnTo>
                      <a:pt x="0" y="131394"/>
                    </a:lnTo>
                    <a:lnTo>
                      <a:pt x="35525" y="131394"/>
                    </a:lnTo>
                    <a:lnTo>
                      <a:pt x="35525" y="0"/>
                    </a:lnTo>
                    <a:close/>
                  </a:path>
                </a:pathLst>
              </a:custGeom>
              <a:solidFill>
                <a:srgbClr val="FDDC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4118686" y="2480433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4118686" y="257609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4118686" y="2671760"/>
                <a:ext cx="401705" cy="27103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8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4118686" y="276740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4118686" y="286307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4118686" y="2958734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2"/>
                    </a:lnTo>
                    <a:lnTo>
                      <a:pt x="28354" y="1802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4118686" y="305490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4118686" y="3150567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4118686" y="3246230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4118686" y="334187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4118686" y="3437542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4118686" y="3533205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4118686" y="362886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4118686" y="3724532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4118686" y="382070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4118686" y="391636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4118686" y="4012012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4118686" y="4107676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4118686" y="4203339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4118686" y="381148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4118686" y="3907148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1"/>
                    </a:moveTo>
                    <a:lnTo>
                      <a:pt x="0" y="1769"/>
                    </a:lnTo>
                    <a:lnTo>
                      <a:pt x="28354" y="1769"/>
                    </a:lnTo>
                    <a:lnTo>
                      <a:pt x="283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4118686" y="4002811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4118686" y="4098474"/>
                <a:ext cx="401705" cy="27119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769" extrusionOk="0">
                    <a:moveTo>
                      <a:pt x="0" y="0"/>
                    </a:moveTo>
                    <a:lnTo>
                      <a:pt x="0" y="1768"/>
                    </a:lnTo>
                    <a:lnTo>
                      <a:pt x="28354" y="1768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4118686" y="4194138"/>
                <a:ext cx="401705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28354" h="1802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28354" y="1801"/>
                    </a:lnTo>
                    <a:lnTo>
                      <a:pt x="28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22"/>
            <p:cNvSpPr/>
            <p:nvPr/>
          </p:nvSpPr>
          <p:spPr>
            <a:xfrm>
              <a:off x="531563" y="4427688"/>
              <a:ext cx="4162632" cy="57599"/>
            </a:xfrm>
            <a:custGeom>
              <a:avLst/>
              <a:gdLst/>
              <a:ahLst/>
              <a:cxnLst/>
              <a:rect l="l" t="t" r="r" b="b"/>
              <a:pathLst>
                <a:path w="314993" h="8841" extrusionOk="0">
                  <a:moveTo>
                    <a:pt x="1" y="1"/>
                  </a:moveTo>
                  <a:lnTo>
                    <a:pt x="1" y="8840"/>
                  </a:lnTo>
                  <a:lnTo>
                    <a:pt x="314992" y="8840"/>
                  </a:lnTo>
                  <a:lnTo>
                    <a:pt x="314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22"/>
          <p:cNvSpPr txBox="1"/>
          <p:nvPr/>
        </p:nvSpPr>
        <p:spPr>
          <a:xfrm flipH="1">
            <a:off x="1179196" y="135469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22"/>
          <p:cNvSpPr txBox="1"/>
          <p:nvPr/>
        </p:nvSpPr>
        <p:spPr>
          <a:xfrm flipH="1">
            <a:off x="1179196" y="237125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G" sz="2000">
                <a:ea typeface="Roboto"/>
              </a:rPr>
              <a:t>Data Collection</a:t>
            </a:r>
          </a:p>
        </p:txBody>
      </p:sp>
      <p:sp>
        <p:nvSpPr>
          <p:cNvPr id="655" name="Google Shape;655;p22"/>
          <p:cNvSpPr txBox="1"/>
          <p:nvPr/>
        </p:nvSpPr>
        <p:spPr>
          <a:xfrm flipH="1">
            <a:off x="1174069" y="287953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Econometrics Model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22"/>
          <p:cNvSpPr txBox="1"/>
          <p:nvPr/>
        </p:nvSpPr>
        <p:spPr>
          <a:xfrm flipH="1">
            <a:off x="1179196" y="186297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000">
                <a:latin typeface="Roboto"/>
                <a:ea typeface="Roboto"/>
                <a:cs typeface="Roboto"/>
              </a:rPr>
              <a:t>Theory</a:t>
            </a:r>
            <a:endParaRPr lang="en-US"/>
          </a:p>
        </p:txBody>
      </p:sp>
      <p:sp>
        <p:nvSpPr>
          <p:cNvPr id="657" name="Google Shape;657;p22"/>
          <p:cNvSpPr txBox="1"/>
          <p:nvPr/>
        </p:nvSpPr>
        <p:spPr>
          <a:xfrm flipH="1">
            <a:off x="1174069" y="3387815"/>
            <a:ext cx="5307326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 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 flipH="1">
            <a:off x="419443" y="2982008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2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22"/>
          <p:cNvSpPr txBox="1"/>
          <p:nvPr/>
        </p:nvSpPr>
        <p:spPr>
          <a:xfrm flipH="1">
            <a:off x="419443" y="3500461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SG" sz="2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28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22"/>
          <p:cNvSpPr txBox="1"/>
          <p:nvPr/>
        </p:nvSpPr>
        <p:spPr>
          <a:xfrm flipH="1">
            <a:off x="419443" y="3999463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FDDC8B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sz="2800" b="1">
              <a:solidFill>
                <a:srgbClr val="FDD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22"/>
          <p:cNvSpPr txBox="1"/>
          <p:nvPr/>
        </p:nvSpPr>
        <p:spPr>
          <a:xfrm flipH="1">
            <a:off x="442368" y="1449251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SG" sz="2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2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22"/>
          <p:cNvSpPr txBox="1"/>
          <p:nvPr/>
        </p:nvSpPr>
        <p:spPr>
          <a:xfrm flipH="1">
            <a:off x="442368" y="1967703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28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22"/>
          <p:cNvSpPr txBox="1"/>
          <p:nvPr/>
        </p:nvSpPr>
        <p:spPr>
          <a:xfrm flipH="1">
            <a:off x="442368" y="2466706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28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053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38DB4C-8DBD-25CA-7320-D8E68B2564D2}"/>
              </a:ext>
            </a:extLst>
          </p:cNvPr>
          <p:cNvSpPr/>
          <p:nvPr/>
        </p:nvSpPr>
        <p:spPr>
          <a:xfrm>
            <a:off x="4807910" y="1551689"/>
            <a:ext cx="3110022" cy="24986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0449F-15B5-E5D6-1B94-AA055613FBBE}"/>
              </a:ext>
            </a:extLst>
          </p:cNvPr>
          <p:cNvSpPr txBox="1"/>
          <p:nvPr/>
        </p:nvSpPr>
        <p:spPr>
          <a:xfrm>
            <a:off x="4787973" y="1684596"/>
            <a:ext cx="3339287" cy="2033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5007270" y="1900570"/>
            <a:ext cx="2902687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Roboto"/>
              </a:rPr>
              <a:t>Lease Remaining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X variable: Lease Remaining has a coefficient of 0.0084.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With every additional year remaining in the lease, the HDB resale prices increase by 0.84% unit on average, ceteris paribus</a:t>
            </a:r>
            <a:endParaRPr lang="en-US" b="1">
              <a:latin typeface="Roboto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3E7D0E0-132C-FE9E-23DA-754BA7CD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982" y="3373179"/>
            <a:ext cx="1347677" cy="1347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955E0-2DB1-7C27-998A-B20E4F3B8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81906" y="3514265"/>
            <a:ext cx="1408813" cy="10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5762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34F05CCA-D838-1419-CED1-242C91F6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30" y="1931596"/>
            <a:ext cx="2743200" cy="34068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FF4BBC-2057-B5C9-74AD-9329EF27929B}"/>
              </a:ext>
            </a:extLst>
          </p:cNvPr>
          <p:cNvSpPr/>
          <p:nvPr/>
        </p:nvSpPr>
        <p:spPr>
          <a:xfrm>
            <a:off x="4615195" y="1458653"/>
            <a:ext cx="3448934" cy="26049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8B8C9-4CB8-A49C-C364-F4A604ED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650"/>
            <a:ext cx="8379618" cy="481200"/>
          </a:xfrm>
        </p:spPr>
        <p:txBody>
          <a:bodyPr/>
          <a:lstStyle/>
          <a:p>
            <a:r>
              <a:rPr lang="en-SG"/>
              <a:t>Overall OLS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E540F-E95A-9BE2-2189-12E504B73CF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F6E51-1584-3F2B-F43E-D952320CBD89}"/>
              </a:ext>
            </a:extLst>
          </p:cNvPr>
          <p:cNvSpPr txBox="1"/>
          <p:nvPr/>
        </p:nvSpPr>
        <p:spPr>
          <a:xfrm>
            <a:off x="4887654" y="1687919"/>
            <a:ext cx="2902687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Roboto"/>
              </a:rPr>
              <a:t>Floor Height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X variable: Floor Height has a coefficient of 0.0069</a:t>
            </a:r>
          </a:p>
          <a:p>
            <a:endParaRPr lang="en-US" b="1">
              <a:latin typeface="Roboto"/>
            </a:endParaRPr>
          </a:p>
          <a:p>
            <a:r>
              <a:rPr lang="en-US" sz="1100">
                <a:latin typeface="Roboto"/>
              </a:rPr>
              <a:t>With every unit increase in floor level, the HDB resale prices increase by 0.69% on average, ceteris paribus</a:t>
            </a:r>
            <a:endParaRPr lang="en-US" b="1">
              <a:latin typeface="Roboto"/>
            </a:endParaRPr>
          </a:p>
          <a:p>
            <a:endParaRPr lang="en-US" sz="1100">
              <a:latin typeface="Roboto"/>
            </a:endParaRPr>
          </a:p>
          <a:p>
            <a:r>
              <a:rPr lang="en-US" sz="1100">
                <a:latin typeface="Roboto"/>
              </a:rPr>
              <a:t>Demand for a clearer and scenic view, less noise pollution or perception of better security at higher floors.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9F31C-CCDE-8B7B-9975-68F287F03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452104" y="1017850"/>
            <a:ext cx="4103284" cy="38924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CD7F1-71FE-B972-B66A-02E55C845ACC}"/>
              </a:ext>
            </a:extLst>
          </p:cNvPr>
          <p:cNvSpPr/>
          <p:nvPr/>
        </p:nvSpPr>
        <p:spPr>
          <a:xfrm>
            <a:off x="444734" y="3642893"/>
            <a:ext cx="1408813" cy="1329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503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0"/>
          <p:cNvSpPr txBox="1">
            <a:spLocks noGrp="1"/>
          </p:cNvSpPr>
          <p:nvPr>
            <p:ph type="title"/>
          </p:nvPr>
        </p:nvSpPr>
        <p:spPr>
          <a:xfrm>
            <a:off x="2857500" y="7371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Other factors!</a:t>
            </a:r>
            <a:endParaRPr/>
          </a:p>
        </p:txBody>
      </p:sp>
      <p:grpSp>
        <p:nvGrpSpPr>
          <p:cNvPr id="1133" name="Google Shape;1133;p30"/>
          <p:cNvGrpSpPr/>
          <p:nvPr/>
        </p:nvGrpSpPr>
        <p:grpSpPr>
          <a:xfrm>
            <a:off x="3210260" y="2103761"/>
            <a:ext cx="1522202" cy="3055144"/>
            <a:chOff x="3398356" y="2103761"/>
            <a:chExt cx="1334106" cy="3055144"/>
          </a:xfrm>
        </p:grpSpPr>
        <p:sp>
          <p:nvSpPr>
            <p:cNvPr id="1134" name="Google Shape;1134;p30"/>
            <p:cNvSpPr/>
            <p:nvPr/>
          </p:nvSpPr>
          <p:spPr>
            <a:xfrm>
              <a:off x="3398356" y="2176303"/>
              <a:ext cx="1334106" cy="2982204"/>
            </a:xfrm>
            <a:custGeom>
              <a:avLst/>
              <a:gdLst/>
              <a:ahLst/>
              <a:cxnLst/>
              <a:rect l="l" t="t" r="r" b="b"/>
              <a:pathLst>
                <a:path w="78523" h="175527" extrusionOk="0">
                  <a:moveTo>
                    <a:pt x="0" y="1"/>
                  </a:moveTo>
                  <a:lnTo>
                    <a:pt x="0" y="175527"/>
                  </a:lnTo>
                  <a:lnTo>
                    <a:pt x="78523" y="175527"/>
                  </a:lnTo>
                  <a:lnTo>
                    <a:pt x="7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3398356" y="2176303"/>
              <a:ext cx="1334106" cy="2982204"/>
            </a:xfrm>
            <a:custGeom>
              <a:avLst/>
              <a:gdLst/>
              <a:ahLst/>
              <a:cxnLst/>
              <a:rect l="l" t="t" r="r" b="b"/>
              <a:pathLst>
                <a:path w="78523" h="175527" extrusionOk="0">
                  <a:moveTo>
                    <a:pt x="78523" y="1"/>
                  </a:moveTo>
                  <a:lnTo>
                    <a:pt x="0" y="175527"/>
                  </a:lnTo>
                  <a:lnTo>
                    <a:pt x="78523" y="175527"/>
                  </a:lnTo>
                  <a:lnTo>
                    <a:pt x="785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3530985" y="2342952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3" y="30523"/>
                  </a:lnTo>
                  <a:lnTo>
                    <a:pt x="17913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3551394" y="2364499"/>
              <a:ext cx="260151" cy="475516"/>
            </a:xfrm>
            <a:custGeom>
              <a:avLst/>
              <a:gdLst/>
              <a:ahLst/>
              <a:cxnLst/>
              <a:rect l="l" t="t" r="r" b="b"/>
              <a:pathLst>
                <a:path w="15312" h="27988" extrusionOk="0">
                  <a:moveTo>
                    <a:pt x="1" y="1"/>
                  </a:moveTo>
                  <a:lnTo>
                    <a:pt x="1" y="27987"/>
                  </a:lnTo>
                  <a:lnTo>
                    <a:pt x="15311" y="27987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3913596" y="2342952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4296207" y="2342952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3530985" y="3063399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3" y="30523"/>
                  </a:lnTo>
                  <a:lnTo>
                    <a:pt x="17913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3913596" y="3063399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4296207" y="3063399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3530985" y="3783845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3" y="30523"/>
                  </a:lnTo>
                  <a:lnTo>
                    <a:pt x="17913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3913596" y="3783845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4296207" y="3783845"/>
              <a:ext cx="304359" cy="518586"/>
            </a:xfrm>
            <a:custGeom>
              <a:avLst/>
              <a:gdLst/>
              <a:ahLst/>
              <a:cxnLst/>
              <a:rect l="l" t="t" r="r" b="b"/>
              <a:pathLst>
                <a:path w="17914" h="30523" extrusionOk="0">
                  <a:moveTo>
                    <a:pt x="1" y="1"/>
                  </a:moveTo>
                  <a:lnTo>
                    <a:pt x="1" y="30523"/>
                  </a:lnTo>
                  <a:lnTo>
                    <a:pt x="17914" y="30523"/>
                  </a:lnTo>
                  <a:lnTo>
                    <a:pt x="17914" y="1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3682901" y="4536035"/>
              <a:ext cx="765111" cy="622870"/>
            </a:xfrm>
            <a:custGeom>
              <a:avLst/>
              <a:gdLst/>
              <a:ahLst/>
              <a:cxnLst/>
              <a:rect l="l" t="t" r="r" b="b"/>
              <a:pathLst>
                <a:path w="45033" h="36661" extrusionOk="0">
                  <a:moveTo>
                    <a:pt x="0" y="1"/>
                  </a:moveTo>
                  <a:lnTo>
                    <a:pt x="0" y="36661"/>
                  </a:lnTo>
                  <a:lnTo>
                    <a:pt x="45033" y="36661"/>
                  </a:lnTo>
                  <a:lnTo>
                    <a:pt x="45033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3682900" y="4536025"/>
              <a:ext cx="757793" cy="622870"/>
            </a:xfrm>
            <a:custGeom>
              <a:avLst/>
              <a:gdLst/>
              <a:ahLst/>
              <a:cxnLst/>
              <a:rect l="l" t="t" r="r" b="b"/>
              <a:pathLst>
                <a:path w="45033" h="36661" extrusionOk="0">
                  <a:moveTo>
                    <a:pt x="45033" y="1"/>
                  </a:moveTo>
                  <a:lnTo>
                    <a:pt x="0" y="36661"/>
                  </a:lnTo>
                  <a:lnTo>
                    <a:pt x="45033" y="36661"/>
                  </a:lnTo>
                  <a:lnTo>
                    <a:pt x="450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599568" y="2103761"/>
              <a:ext cx="932309" cy="72547"/>
            </a:xfrm>
            <a:custGeom>
              <a:avLst/>
              <a:gdLst/>
              <a:ahLst/>
              <a:cxnLst/>
              <a:rect l="l" t="t" r="r" b="b"/>
              <a:pathLst>
                <a:path w="54874" h="4270" extrusionOk="0">
                  <a:moveTo>
                    <a:pt x="1" y="0"/>
                  </a:moveTo>
                  <a:lnTo>
                    <a:pt x="1" y="4270"/>
                  </a:lnTo>
                  <a:lnTo>
                    <a:pt x="54873" y="4270"/>
                  </a:lnTo>
                  <a:lnTo>
                    <a:pt x="54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4065512" y="4536035"/>
              <a:ext cx="17" cy="622870"/>
            </a:xfrm>
            <a:custGeom>
              <a:avLst/>
              <a:gdLst/>
              <a:ahLst/>
              <a:cxnLst/>
              <a:rect l="l" t="t" r="r" b="b"/>
              <a:pathLst>
                <a:path w="1" h="36661" fill="none" extrusionOk="0">
                  <a:moveTo>
                    <a:pt x="0" y="1"/>
                  </a:moveTo>
                  <a:lnTo>
                    <a:pt x="0" y="3666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3935143" y="2364499"/>
              <a:ext cx="259573" cy="475516"/>
            </a:xfrm>
            <a:custGeom>
              <a:avLst/>
              <a:gdLst/>
              <a:ahLst/>
              <a:cxnLst/>
              <a:rect l="l" t="t" r="r" b="b"/>
              <a:pathLst>
                <a:path w="15278" h="27988" extrusionOk="0">
                  <a:moveTo>
                    <a:pt x="0" y="1"/>
                  </a:moveTo>
                  <a:lnTo>
                    <a:pt x="0" y="27987"/>
                  </a:lnTo>
                  <a:lnTo>
                    <a:pt x="15278" y="27987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4318314" y="2364499"/>
              <a:ext cx="260151" cy="475516"/>
            </a:xfrm>
            <a:custGeom>
              <a:avLst/>
              <a:gdLst/>
              <a:ahLst/>
              <a:cxnLst/>
              <a:rect l="l" t="t" r="r" b="b"/>
              <a:pathLst>
                <a:path w="15312" h="27988" extrusionOk="0">
                  <a:moveTo>
                    <a:pt x="1" y="1"/>
                  </a:moveTo>
                  <a:lnTo>
                    <a:pt x="1" y="27987"/>
                  </a:lnTo>
                  <a:lnTo>
                    <a:pt x="15312" y="27987"/>
                  </a:lnTo>
                  <a:lnTo>
                    <a:pt x="15312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3551394" y="3085507"/>
              <a:ext cx="260151" cy="474955"/>
            </a:xfrm>
            <a:custGeom>
              <a:avLst/>
              <a:gdLst/>
              <a:ahLst/>
              <a:cxnLst/>
              <a:rect l="l" t="t" r="r" b="b"/>
              <a:pathLst>
                <a:path w="15312" h="27955" extrusionOk="0">
                  <a:moveTo>
                    <a:pt x="1" y="1"/>
                  </a:moveTo>
                  <a:lnTo>
                    <a:pt x="1" y="27954"/>
                  </a:lnTo>
                  <a:lnTo>
                    <a:pt x="15311" y="27954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3935143" y="3085507"/>
              <a:ext cx="259573" cy="474955"/>
            </a:xfrm>
            <a:custGeom>
              <a:avLst/>
              <a:gdLst/>
              <a:ahLst/>
              <a:cxnLst/>
              <a:rect l="l" t="t" r="r" b="b"/>
              <a:pathLst>
                <a:path w="15278" h="27955" extrusionOk="0">
                  <a:moveTo>
                    <a:pt x="0" y="1"/>
                  </a:moveTo>
                  <a:lnTo>
                    <a:pt x="0" y="27954"/>
                  </a:lnTo>
                  <a:lnTo>
                    <a:pt x="15278" y="27954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4318314" y="3085507"/>
              <a:ext cx="260151" cy="474955"/>
            </a:xfrm>
            <a:custGeom>
              <a:avLst/>
              <a:gdLst/>
              <a:ahLst/>
              <a:cxnLst/>
              <a:rect l="l" t="t" r="r" b="b"/>
              <a:pathLst>
                <a:path w="15312" h="27955" extrusionOk="0">
                  <a:moveTo>
                    <a:pt x="1" y="1"/>
                  </a:moveTo>
                  <a:lnTo>
                    <a:pt x="1" y="27954"/>
                  </a:lnTo>
                  <a:lnTo>
                    <a:pt x="15312" y="27954"/>
                  </a:lnTo>
                  <a:lnTo>
                    <a:pt x="15312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3551394" y="3805953"/>
              <a:ext cx="260151" cy="474955"/>
            </a:xfrm>
            <a:custGeom>
              <a:avLst/>
              <a:gdLst/>
              <a:ahLst/>
              <a:cxnLst/>
              <a:rect l="l" t="t" r="r" b="b"/>
              <a:pathLst>
                <a:path w="15312" h="27955" extrusionOk="0">
                  <a:moveTo>
                    <a:pt x="1" y="1"/>
                  </a:moveTo>
                  <a:lnTo>
                    <a:pt x="1" y="27954"/>
                  </a:lnTo>
                  <a:lnTo>
                    <a:pt x="15311" y="27954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3935143" y="3805953"/>
              <a:ext cx="259573" cy="474955"/>
            </a:xfrm>
            <a:custGeom>
              <a:avLst/>
              <a:gdLst/>
              <a:ahLst/>
              <a:cxnLst/>
              <a:rect l="l" t="t" r="r" b="b"/>
              <a:pathLst>
                <a:path w="15278" h="27955" extrusionOk="0">
                  <a:moveTo>
                    <a:pt x="0" y="1"/>
                  </a:moveTo>
                  <a:lnTo>
                    <a:pt x="0" y="27954"/>
                  </a:lnTo>
                  <a:lnTo>
                    <a:pt x="15278" y="27954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318314" y="3805953"/>
              <a:ext cx="260151" cy="474955"/>
            </a:xfrm>
            <a:custGeom>
              <a:avLst/>
              <a:gdLst/>
              <a:ahLst/>
              <a:cxnLst/>
              <a:rect l="l" t="t" r="r" b="b"/>
              <a:pathLst>
                <a:path w="15312" h="27955" extrusionOk="0">
                  <a:moveTo>
                    <a:pt x="1" y="1"/>
                  </a:moveTo>
                  <a:lnTo>
                    <a:pt x="1" y="27954"/>
                  </a:lnTo>
                  <a:lnTo>
                    <a:pt x="15312" y="27954"/>
                  </a:lnTo>
                  <a:lnTo>
                    <a:pt x="15312" y="1"/>
                  </a:lnTo>
                  <a:close/>
                </a:path>
              </a:pathLst>
            </a:custGeom>
            <a:solidFill>
              <a:schemeClr val="lt2"/>
            </a:solidFill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3551394" y="2365060"/>
              <a:ext cx="260151" cy="474955"/>
            </a:xfrm>
            <a:custGeom>
              <a:avLst/>
              <a:gdLst/>
              <a:ahLst/>
              <a:cxnLst/>
              <a:rect l="l" t="t" r="r" b="b"/>
              <a:pathLst>
                <a:path w="15312" h="27955" extrusionOk="0">
                  <a:moveTo>
                    <a:pt x="15311" y="1"/>
                  </a:moveTo>
                  <a:lnTo>
                    <a:pt x="1" y="27954"/>
                  </a:lnTo>
                  <a:lnTo>
                    <a:pt x="15311" y="27954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3935143" y="2365060"/>
              <a:ext cx="259573" cy="474955"/>
            </a:xfrm>
            <a:custGeom>
              <a:avLst/>
              <a:gdLst/>
              <a:ahLst/>
              <a:cxnLst/>
              <a:rect l="l" t="t" r="r" b="b"/>
              <a:pathLst>
                <a:path w="15278" h="27955" extrusionOk="0">
                  <a:moveTo>
                    <a:pt x="15278" y="1"/>
                  </a:moveTo>
                  <a:lnTo>
                    <a:pt x="0" y="27954"/>
                  </a:lnTo>
                  <a:lnTo>
                    <a:pt x="15278" y="27954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4318314" y="2365060"/>
              <a:ext cx="259590" cy="474955"/>
            </a:xfrm>
            <a:custGeom>
              <a:avLst/>
              <a:gdLst/>
              <a:ahLst/>
              <a:cxnLst/>
              <a:rect l="l" t="t" r="r" b="b"/>
              <a:pathLst>
                <a:path w="15279" h="27955" extrusionOk="0">
                  <a:moveTo>
                    <a:pt x="15278" y="1"/>
                  </a:moveTo>
                  <a:lnTo>
                    <a:pt x="1" y="27954"/>
                  </a:lnTo>
                  <a:lnTo>
                    <a:pt x="15278" y="27954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3551394" y="3085506"/>
              <a:ext cx="260151" cy="475516"/>
            </a:xfrm>
            <a:custGeom>
              <a:avLst/>
              <a:gdLst/>
              <a:ahLst/>
              <a:cxnLst/>
              <a:rect l="l" t="t" r="r" b="b"/>
              <a:pathLst>
                <a:path w="15312" h="27988" extrusionOk="0">
                  <a:moveTo>
                    <a:pt x="15311" y="1"/>
                  </a:moveTo>
                  <a:lnTo>
                    <a:pt x="1" y="27988"/>
                  </a:lnTo>
                  <a:lnTo>
                    <a:pt x="15311" y="27988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3935143" y="3085506"/>
              <a:ext cx="259573" cy="475516"/>
            </a:xfrm>
            <a:custGeom>
              <a:avLst/>
              <a:gdLst/>
              <a:ahLst/>
              <a:cxnLst/>
              <a:rect l="l" t="t" r="r" b="b"/>
              <a:pathLst>
                <a:path w="15278" h="27988" extrusionOk="0">
                  <a:moveTo>
                    <a:pt x="15278" y="1"/>
                  </a:moveTo>
                  <a:lnTo>
                    <a:pt x="0" y="27988"/>
                  </a:lnTo>
                  <a:lnTo>
                    <a:pt x="15278" y="27988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4318314" y="3085506"/>
              <a:ext cx="259590" cy="475516"/>
            </a:xfrm>
            <a:custGeom>
              <a:avLst/>
              <a:gdLst/>
              <a:ahLst/>
              <a:cxnLst/>
              <a:rect l="l" t="t" r="r" b="b"/>
              <a:pathLst>
                <a:path w="15279" h="27988" extrusionOk="0">
                  <a:moveTo>
                    <a:pt x="15278" y="1"/>
                  </a:moveTo>
                  <a:lnTo>
                    <a:pt x="1" y="27988"/>
                  </a:lnTo>
                  <a:lnTo>
                    <a:pt x="15278" y="27988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3551394" y="3806531"/>
              <a:ext cx="260151" cy="474938"/>
            </a:xfrm>
            <a:custGeom>
              <a:avLst/>
              <a:gdLst/>
              <a:ahLst/>
              <a:cxnLst/>
              <a:rect l="l" t="t" r="r" b="b"/>
              <a:pathLst>
                <a:path w="15312" h="27954" extrusionOk="0">
                  <a:moveTo>
                    <a:pt x="15311" y="0"/>
                  </a:moveTo>
                  <a:lnTo>
                    <a:pt x="1" y="27954"/>
                  </a:lnTo>
                  <a:lnTo>
                    <a:pt x="15311" y="27954"/>
                  </a:lnTo>
                  <a:lnTo>
                    <a:pt x="15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3935143" y="3806531"/>
              <a:ext cx="259573" cy="474938"/>
            </a:xfrm>
            <a:custGeom>
              <a:avLst/>
              <a:gdLst/>
              <a:ahLst/>
              <a:cxnLst/>
              <a:rect l="l" t="t" r="r" b="b"/>
              <a:pathLst>
                <a:path w="15278" h="27954" extrusionOk="0">
                  <a:moveTo>
                    <a:pt x="15278" y="0"/>
                  </a:moveTo>
                  <a:lnTo>
                    <a:pt x="0" y="27954"/>
                  </a:lnTo>
                  <a:lnTo>
                    <a:pt x="15278" y="27954"/>
                  </a:lnTo>
                  <a:lnTo>
                    <a:pt x="15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4318314" y="3806531"/>
              <a:ext cx="259590" cy="474938"/>
            </a:xfrm>
            <a:custGeom>
              <a:avLst/>
              <a:gdLst/>
              <a:ahLst/>
              <a:cxnLst/>
              <a:rect l="l" t="t" r="r" b="b"/>
              <a:pathLst>
                <a:path w="15279" h="27954" extrusionOk="0">
                  <a:moveTo>
                    <a:pt x="15278" y="0"/>
                  </a:moveTo>
                  <a:lnTo>
                    <a:pt x="1" y="27954"/>
                  </a:lnTo>
                  <a:lnTo>
                    <a:pt x="15278" y="27954"/>
                  </a:lnTo>
                  <a:lnTo>
                    <a:pt x="15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3504340" y="2648484"/>
              <a:ext cx="352526" cy="236348"/>
            </a:xfrm>
            <a:custGeom>
              <a:avLst/>
              <a:gdLst/>
              <a:ahLst/>
              <a:cxnLst/>
              <a:rect l="l" t="t" r="r" b="b"/>
              <a:pathLst>
                <a:path w="20749" h="13911" fill="none" extrusionOk="0">
                  <a:moveTo>
                    <a:pt x="20749" y="13910"/>
                  </a:moveTo>
                  <a:lnTo>
                    <a:pt x="1" y="13910"/>
                  </a:lnTo>
                  <a:lnTo>
                    <a:pt x="1" y="0"/>
                  </a:lnTo>
                  <a:lnTo>
                    <a:pt x="1469" y="0"/>
                  </a:lnTo>
                  <a:lnTo>
                    <a:pt x="20749" y="0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3775291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3523050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3554231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3585974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3617717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3648882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3680624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3712367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3743549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3807034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3838216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3887529" y="2648484"/>
              <a:ext cx="353086" cy="236348"/>
            </a:xfrm>
            <a:custGeom>
              <a:avLst/>
              <a:gdLst/>
              <a:ahLst/>
              <a:cxnLst/>
              <a:rect l="l" t="t" r="r" b="b"/>
              <a:pathLst>
                <a:path w="20782" h="13911" fill="none" extrusionOk="0">
                  <a:moveTo>
                    <a:pt x="20782" y="13910"/>
                  </a:moveTo>
                  <a:lnTo>
                    <a:pt x="0" y="13910"/>
                  </a:lnTo>
                  <a:lnTo>
                    <a:pt x="0" y="0"/>
                  </a:lnTo>
                  <a:lnTo>
                    <a:pt x="1468" y="0"/>
                  </a:lnTo>
                  <a:lnTo>
                    <a:pt x="20782" y="0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4158480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3906238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3937981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3969723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4000888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032631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063813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4095555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127298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4190222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221965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270700" y="2648484"/>
              <a:ext cx="353103" cy="236348"/>
            </a:xfrm>
            <a:custGeom>
              <a:avLst/>
              <a:gdLst/>
              <a:ahLst/>
              <a:cxnLst/>
              <a:rect l="l" t="t" r="r" b="b"/>
              <a:pathLst>
                <a:path w="20783" h="13911" fill="none" extrusionOk="0">
                  <a:moveTo>
                    <a:pt x="20782" y="13910"/>
                  </a:moveTo>
                  <a:lnTo>
                    <a:pt x="1" y="13910"/>
                  </a:lnTo>
                  <a:lnTo>
                    <a:pt x="1" y="0"/>
                  </a:lnTo>
                  <a:lnTo>
                    <a:pt x="1502" y="0"/>
                  </a:lnTo>
                  <a:lnTo>
                    <a:pt x="20782" y="0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542212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289970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321152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352895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384077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415819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447562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4478727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4510469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4573394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4605136" y="2648484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3504340" y="3369491"/>
              <a:ext cx="352526" cy="236348"/>
            </a:xfrm>
            <a:custGeom>
              <a:avLst/>
              <a:gdLst/>
              <a:ahLst/>
              <a:cxnLst/>
              <a:rect l="l" t="t" r="r" b="b"/>
              <a:pathLst>
                <a:path w="20749" h="13911" fill="none" extrusionOk="0">
                  <a:moveTo>
                    <a:pt x="20749" y="13911"/>
                  </a:moveTo>
                  <a:lnTo>
                    <a:pt x="1" y="13911"/>
                  </a:lnTo>
                  <a:lnTo>
                    <a:pt x="1" y="1"/>
                  </a:lnTo>
                  <a:lnTo>
                    <a:pt x="1469" y="1"/>
                  </a:lnTo>
                  <a:lnTo>
                    <a:pt x="20749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3775291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3523050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3554231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3585974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3617717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3648882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3680624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3712367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3743549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3807034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3838216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3887529" y="3369491"/>
              <a:ext cx="353086" cy="236348"/>
            </a:xfrm>
            <a:custGeom>
              <a:avLst/>
              <a:gdLst/>
              <a:ahLst/>
              <a:cxnLst/>
              <a:rect l="l" t="t" r="r" b="b"/>
              <a:pathLst>
                <a:path w="20782" h="13911" fill="none" extrusionOk="0">
                  <a:moveTo>
                    <a:pt x="20782" y="13911"/>
                  </a:moveTo>
                  <a:lnTo>
                    <a:pt x="0" y="13911"/>
                  </a:lnTo>
                  <a:lnTo>
                    <a:pt x="0" y="1"/>
                  </a:lnTo>
                  <a:lnTo>
                    <a:pt x="1468" y="1"/>
                  </a:lnTo>
                  <a:lnTo>
                    <a:pt x="20782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4158480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3906238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3937981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3969723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000888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032631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063813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4095555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127298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4190222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4221965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4270700" y="3369491"/>
              <a:ext cx="353103" cy="236348"/>
            </a:xfrm>
            <a:custGeom>
              <a:avLst/>
              <a:gdLst/>
              <a:ahLst/>
              <a:cxnLst/>
              <a:rect l="l" t="t" r="r" b="b"/>
              <a:pathLst>
                <a:path w="20783" h="13911" fill="none" extrusionOk="0">
                  <a:moveTo>
                    <a:pt x="20782" y="13911"/>
                  </a:moveTo>
                  <a:lnTo>
                    <a:pt x="1" y="13911"/>
                  </a:lnTo>
                  <a:lnTo>
                    <a:pt x="1" y="1"/>
                  </a:lnTo>
                  <a:lnTo>
                    <a:pt x="1502" y="1"/>
                  </a:lnTo>
                  <a:lnTo>
                    <a:pt x="20782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4542212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289970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21152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52895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84077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415819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447562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478727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510469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573394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605136" y="3369491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3504340" y="4089938"/>
              <a:ext cx="352526" cy="236348"/>
            </a:xfrm>
            <a:custGeom>
              <a:avLst/>
              <a:gdLst/>
              <a:ahLst/>
              <a:cxnLst/>
              <a:rect l="l" t="t" r="r" b="b"/>
              <a:pathLst>
                <a:path w="20749" h="13911" fill="none" extrusionOk="0">
                  <a:moveTo>
                    <a:pt x="20749" y="13911"/>
                  </a:moveTo>
                  <a:lnTo>
                    <a:pt x="1" y="13911"/>
                  </a:lnTo>
                  <a:lnTo>
                    <a:pt x="1" y="1"/>
                  </a:lnTo>
                  <a:lnTo>
                    <a:pt x="1469" y="1"/>
                  </a:lnTo>
                  <a:lnTo>
                    <a:pt x="20749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3775291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3523050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3554231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3585974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3617717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3648882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3680624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3712367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3743549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3807034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3838216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3887529" y="4089938"/>
              <a:ext cx="353086" cy="236348"/>
            </a:xfrm>
            <a:custGeom>
              <a:avLst/>
              <a:gdLst/>
              <a:ahLst/>
              <a:cxnLst/>
              <a:rect l="l" t="t" r="r" b="b"/>
              <a:pathLst>
                <a:path w="20782" h="13911" fill="none" extrusionOk="0">
                  <a:moveTo>
                    <a:pt x="20782" y="13911"/>
                  </a:moveTo>
                  <a:lnTo>
                    <a:pt x="0" y="13911"/>
                  </a:lnTo>
                  <a:lnTo>
                    <a:pt x="0" y="1"/>
                  </a:lnTo>
                  <a:lnTo>
                    <a:pt x="1468" y="1"/>
                  </a:lnTo>
                  <a:lnTo>
                    <a:pt x="20782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158480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3906238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3937981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3969723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000888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032631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063813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095555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127298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190222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221965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270700" y="4089938"/>
              <a:ext cx="353103" cy="236348"/>
            </a:xfrm>
            <a:custGeom>
              <a:avLst/>
              <a:gdLst/>
              <a:ahLst/>
              <a:cxnLst/>
              <a:rect l="l" t="t" r="r" b="b"/>
              <a:pathLst>
                <a:path w="20783" h="13911" fill="none" extrusionOk="0">
                  <a:moveTo>
                    <a:pt x="20782" y="13911"/>
                  </a:moveTo>
                  <a:lnTo>
                    <a:pt x="1" y="13911"/>
                  </a:lnTo>
                  <a:lnTo>
                    <a:pt x="1" y="1"/>
                  </a:lnTo>
                  <a:lnTo>
                    <a:pt x="1502" y="1"/>
                  </a:lnTo>
                  <a:lnTo>
                    <a:pt x="20782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542212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289970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321152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352895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384077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15819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447562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478727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510469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1" y="1391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573394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605136" y="4089938"/>
              <a:ext cx="17" cy="236348"/>
            </a:xfrm>
            <a:custGeom>
              <a:avLst/>
              <a:gdLst/>
              <a:ahLst/>
              <a:cxnLst/>
              <a:rect l="l" t="t" r="r" b="b"/>
              <a:pathLst>
                <a:path w="1" h="13911" fill="none" extrusionOk="0">
                  <a:moveTo>
                    <a:pt x="0" y="1391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C2C2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30"/>
          <p:cNvGrpSpPr/>
          <p:nvPr/>
        </p:nvGrpSpPr>
        <p:grpSpPr>
          <a:xfrm>
            <a:off x="4839489" y="1886100"/>
            <a:ext cx="1011636" cy="3272805"/>
            <a:chOff x="4839489" y="1485900"/>
            <a:chExt cx="1011636" cy="3673005"/>
          </a:xfrm>
        </p:grpSpPr>
        <p:sp>
          <p:nvSpPr>
            <p:cNvPr id="1276" name="Google Shape;1276;p30"/>
            <p:cNvSpPr/>
            <p:nvPr/>
          </p:nvSpPr>
          <p:spPr>
            <a:xfrm>
              <a:off x="4839489" y="1573192"/>
              <a:ext cx="1011636" cy="3585213"/>
            </a:xfrm>
            <a:custGeom>
              <a:avLst/>
              <a:gdLst/>
              <a:ahLst/>
              <a:cxnLst/>
              <a:rect l="l" t="t" r="r" b="b"/>
              <a:pathLst>
                <a:path w="59543" h="211019" extrusionOk="0">
                  <a:moveTo>
                    <a:pt x="0" y="1"/>
                  </a:moveTo>
                  <a:lnTo>
                    <a:pt x="0" y="211019"/>
                  </a:lnTo>
                  <a:lnTo>
                    <a:pt x="59543" y="211019"/>
                  </a:lnTo>
                  <a:lnTo>
                    <a:pt x="595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839489" y="1573192"/>
              <a:ext cx="1011636" cy="3585213"/>
            </a:xfrm>
            <a:custGeom>
              <a:avLst/>
              <a:gdLst/>
              <a:ahLst/>
              <a:cxnLst/>
              <a:rect l="l" t="t" r="r" b="b"/>
              <a:pathLst>
                <a:path w="59543" h="211019" extrusionOk="0">
                  <a:moveTo>
                    <a:pt x="59543" y="1"/>
                  </a:moveTo>
                  <a:lnTo>
                    <a:pt x="0" y="211019"/>
                  </a:lnTo>
                  <a:lnTo>
                    <a:pt x="59543" y="211019"/>
                  </a:lnTo>
                  <a:lnTo>
                    <a:pt x="59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939814" y="1693366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5230035" y="1693366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519678" y="1693366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939814" y="1693366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5230035" y="1693366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5519678" y="1693366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39814" y="2051032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5230035" y="2051032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519678" y="2051032"/>
              <a:ext cx="230690" cy="257331"/>
            </a:xfrm>
            <a:custGeom>
              <a:avLst/>
              <a:gdLst/>
              <a:ahLst/>
              <a:cxnLst/>
              <a:rect l="l" t="t" r="r" b="b"/>
              <a:pathLst>
                <a:path w="13578" h="15146" extrusionOk="0">
                  <a:moveTo>
                    <a:pt x="1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39814" y="240871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5230035" y="240871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519678" y="2408715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" y="0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4939814" y="275618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230035" y="275618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519678" y="2756185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" y="0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4939814" y="3113851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30035" y="3113851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519678" y="3113851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4939814" y="3471533"/>
              <a:ext cx="230673" cy="257874"/>
            </a:xfrm>
            <a:custGeom>
              <a:avLst/>
              <a:gdLst/>
              <a:ahLst/>
              <a:cxnLst/>
              <a:rect l="l" t="t" r="r" b="b"/>
              <a:pathLst>
                <a:path w="13577" h="15178" extrusionOk="0">
                  <a:moveTo>
                    <a:pt x="0" y="0"/>
                  </a:moveTo>
                  <a:lnTo>
                    <a:pt x="0" y="15178"/>
                  </a:lnTo>
                  <a:lnTo>
                    <a:pt x="13577" y="15178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230035" y="3471533"/>
              <a:ext cx="230673" cy="257874"/>
            </a:xfrm>
            <a:custGeom>
              <a:avLst/>
              <a:gdLst/>
              <a:ahLst/>
              <a:cxnLst/>
              <a:rect l="l" t="t" r="r" b="b"/>
              <a:pathLst>
                <a:path w="13577" h="15178" extrusionOk="0">
                  <a:moveTo>
                    <a:pt x="0" y="0"/>
                  </a:moveTo>
                  <a:lnTo>
                    <a:pt x="0" y="15178"/>
                  </a:lnTo>
                  <a:lnTo>
                    <a:pt x="13577" y="15178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519678" y="3471533"/>
              <a:ext cx="230690" cy="257874"/>
            </a:xfrm>
            <a:custGeom>
              <a:avLst/>
              <a:gdLst/>
              <a:ahLst/>
              <a:cxnLst/>
              <a:rect l="l" t="t" r="r" b="b"/>
              <a:pathLst>
                <a:path w="13578" h="15178" extrusionOk="0">
                  <a:moveTo>
                    <a:pt x="1" y="0"/>
                  </a:moveTo>
                  <a:lnTo>
                    <a:pt x="1" y="15178"/>
                  </a:lnTo>
                  <a:lnTo>
                    <a:pt x="13577" y="15178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4939814" y="3829760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230035" y="3829760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519678" y="3829760"/>
              <a:ext cx="230690" cy="257331"/>
            </a:xfrm>
            <a:custGeom>
              <a:avLst/>
              <a:gdLst/>
              <a:ahLst/>
              <a:cxnLst/>
              <a:rect l="l" t="t" r="r" b="b"/>
              <a:pathLst>
                <a:path w="13578" h="15146" extrusionOk="0">
                  <a:moveTo>
                    <a:pt x="1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4939814" y="4173832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230035" y="4173832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0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519678" y="4173832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055451" y="4536035"/>
              <a:ext cx="579784" cy="622870"/>
            </a:xfrm>
            <a:custGeom>
              <a:avLst/>
              <a:gdLst/>
              <a:ahLst/>
              <a:cxnLst/>
              <a:rect l="l" t="t" r="r" b="b"/>
              <a:pathLst>
                <a:path w="34125" h="36661" extrusionOk="0">
                  <a:moveTo>
                    <a:pt x="0" y="1"/>
                  </a:moveTo>
                  <a:lnTo>
                    <a:pt x="0" y="36661"/>
                  </a:lnTo>
                  <a:lnTo>
                    <a:pt x="34125" y="36661"/>
                  </a:lnTo>
                  <a:lnTo>
                    <a:pt x="3412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055450" y="4536025"/>
              <a:ext cx="572447" cy="622870"/>
            </a:xfrm>
            <a:custGeom>
              <a:avLst/>
              <a:gdLst/>
              <a:ahLst/>
              <a:cxnLst/>
              <a:rect l="l" t="t" r="r" b="b"/>
              <a:pathLst>
                <a:path w="34125" h="36661" extrusionOk="0">
                  <a:moveTo>
                    <a:pt x="34125" y="1"/>
                  </a:moveTo>
                  <a:lnTo>
                    <a:pt x="0" y="36661"/>
                  </a:lnTo>
                  <a:lnTo>
                    <a:pt x="34125" y="36661"/>
                  </a:lnTo>
                  <a:lnTo>
                    <a:pt x="34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202830" y="1485900"/>
              <a:ext cx="527641" cy="87295"/>
            </a:xfrm>
            <a:custGeom>
              <a:avLst/>
              <a:gdLst/>
              <a:ahLst/>
              <a:cxnLst/>
              <a:rect l="l" t="t" r="r" b="b"/>
              <a:pathLst>
                <a:path w="31056" h="5138" extrusionOk="0">
                  <a:moveTo>
                    <a:pt x="0" y="1"/>
                  </a:moveTo>
                  <a:lnTo>
                    <a:pt x="0" y="5138"/>
                  </a:lnTo>
                  <a:lnTo>
                    <a:pt x="31056" y="5138"/>
                  </a:lnTo>
                  <a:lnTo>
                    <a:pt x="31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4965882" y="1485900"/>
              <a:ext cx="118471" cy="87295"/>
            </a:xfrm>
            <a:custGeom>
              <a:avLst/>
              <a:gdLst/>
              <a:ahLst/>
              <a:cxnLst/>
              <a:rect l="l" t="t" r="r" b="b"/>
              <a:pathLst>
                <a:path w="6973" h="5138" extrusionOk="0">
                  <a:moveTo>
                    <a:pt x="1" y="1"/>
                  </a:moveTo>
                  <a:lnTo>
                    <a:pt x="1" y="5138"/>
                  </a:lnTo>
                  <a:lnTo>
                    <a:pt x="6972" y="5138"/>
                  </a:lnTo>
                  <a:lnTo>
                    <a:pt x="69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345094" y="4536035"/>
              <a:ext cx="17" cy="622870"/>
            </a:xfrm>
            <a:custGeom>
              <a:avLst/>
              <a:gdLst/>
              <a:ahLst/>
              <a:cxnLst/>
              <a:rect l="l" t="t" r="r" b="b"/>
              <a:pathLst>
                <a:path w="1" h="36661" fill="none" extrusionOk="0">
                  <a:moveTo>
                    <a:pt x="1" y="1"/>
                  </a:moveTo>
                  <a:lnTo>
                    <a:pt x="1" y="3666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939814" y="2051032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230035" y="2051032"/>
              <a:ext cx="230673" cy="257331"/>
            </a:xfrm>
            <a:custGeom>
              <a:avLst/>
              <a:gdLst/>
              <a:ahLst/>
              <a:cxnLst/>
              <a:rect l="l" t="t" r="r" b="b"/>
              <a:pathLst>
                <a:path w="13577" h="15146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519678" y="2051032"/>
              <a:ext cx="230690" cy="257331"/>
            </a:xfrm>
            <a:custGeom>
              <a:avLst/>
              <a:gdLst/>
              <a:ahLst/>
              <a:cxnLst/>
              <a:rect l="l" t="t" r="r" b="b"/>
              <a:pathLst>
                <a:path w="13578" h="15146" extrusionOk="0">
                  <a:moveTo>
                    <a:pt x="13577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4939814" y="240871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230035" y="240871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519678" y="2408715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0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4939814" y="275618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230035" y="2756185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519678" y="2756185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0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4939814" y="3113851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230035" y="3113851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519678" y="3113851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4939814" y="3471533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4"/>
                  </a:lnTo>
                  <a:lnTo>
                    <a:pt x="13577" y="1514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30035" y="3471533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0"/>
                  </a:moveTo>
                  <a:lnTo>
                    <a:pt x="0" y="15144"/>
                  </a:lnTo>
                  <a:lnTo>
                    <a:pt x="13577" y="1514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519678" y="3471533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0"/>
                  </a:moveTo>
                  <a:lnTo>
                    <a:pt x="1" y="15144"/>
                  </a:lnTo>
                  <a:lnTo>
                    <a:pt x="13577" y="1514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4939814" y="3829199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230035" y="3829199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519678" y="3829199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39814" y="4173832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5230035" y="4173832"/>
              <a:ext cx="230673" cy="257314"/>
            </a:xfrm>
            <a:custGeom>
              <a:avLst/>
              <a:gdLst/>
              <a:ahLst/>
              <a:cxnLst/>
              <a:rect l="l" t="t" r="r" b="b"/>
              <a:pathLst>
                <a:path w="13577" h="15145" extrusionOk="0">
                  <a:moveTo>
                    <a:pt x="13577" y="1"/>
                  </a:moveTo>
                  <a:lnTo>
                    <a:pt x="0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5519678" y="4173832"/>
              <a:ext cx="230690" cy="257314"/>
            </a:xfrm>
            <a:custGeom>
              <a:avLst/>
              <a:gdLst/>
              <a:ahLst/>
              <a:cxnLst/>
              <a:rect l="l" t="t" r="r" b="b"/>
              <a:pathLst>
                <a:path w="13578" h="15145" extrusionOk="0">
                  <a:moveTo>
                    <a:pt x="13577" y="1"/>
                  </a:moveTo>
                  <a:lnTo>
                    <a:pt x="1" y="15145"/>
                  </a:lnTo>
                  <a:lnTo>
                    <a:pt x="13577" y="15145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0"/>
          <p:cNvSpPr/>
          <p:nvPr/>
        </p:nvSpPr>
        <p:spPr>
          <a:xfrm>
            <a:off x="2091428" y="2370176"/>
            <a:ext cx="1132819" cy="1377096"/>
          </a:xfrm>
          <a:custGeom>
            <a:avLst/>
            <a:gdLst/>
            <a:ahLst/>
            <a:cxnLst/>
            <a:rect l="l" t="t" r="r" b="b"/>
            <a:pathLst>
              <a:path w="84395" h="135397" fill="none" extrusionOk="0">
                <a:moveTo>
                  <a:pt x="1" y="0"/>
                </a:moveTo>
                <a:lnTo>
                  <a:pt x="54106" y="0"/>
                </a:lnTo>
                <a:lnTo>
                  <a:pt x="84394" y="135397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30"/>
          <p:cNvSpPr/>
          <p:nvPr/>
        </p:nvSpPr>
        <p:spPr>
          <a:xfrm rot="10800000" flipH="1">
            <a:off x="5839771" y="2393209"/>
            <a:ext cx="1223485" cy="1354062"/>
          </a:xfrm>
          <a:custGeom>
            <a:avLst/>
            <a:gdLst/>
            <a:ahLst/>
            <a:cxnLst/>
            <a:rect l="l" t="t" r="r" b="b"/>
            <a:pathLst>
              <a:path w="69417" h="64114" fill="none" extrusionOk="0">
                <a:moveTo>
                  <a:pt x="1" y="1"/>
                </a:moveTo>
                <a:lnTo>
                  <a:pt x="21383" y="64114"/>
                </a:lnTo>
                <a:lnTo>
                  <a:pt x="69417" y="6411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0"/>
          <p:cNvSpPr txBox="1"/>
          <p:nvPr/>
        </p:nvSpPr>
        <p:spPr>
          <a:xfrm>
            <a:off x="6545003" y="2129245"/>
            <a:ext cx="1957387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4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Type</a:t>
            </a:r>
          </a:p>
        </p:txBody>
      </p:sp>
      <p:sp>
        <p:nvSpPr>
          <p:cNvPr id="1334" name="Google Shape;1334;p30"/>
          <p:cNvSpPr txBox="1"/>
          <p:nvPr/>
        </p:nvSpPr>
        <p:spPr>
          <a:xfrm>
            <a:off x="6647494" y="2618950"/>
            <a:ext cx="1796100" cy="185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2-room</a:t>
            </a:r>
          </a:p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3-room</a:t>
            </a:r>
          </a:p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4-room</a:t>
            </a:r>
          </a:p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5-room</a:t>
            </a:r>
          </a:p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Executive</a:t>
            </a:r>
          </a:p>
          <a:p>
            <a:pPr marL="0" lvl="0" indent="0" algn="r" rtl="0">
              <a:lnSpc>
                <a:spcPct val="150000"/>
              </a:lnSpc>
              <a:buNone/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Multi-generation</a:t>
            </a:r>
          </a:p>
        </p:txBody>
      </p:sp>
      <p:sp>
        <p:nvSpPr>
          <p:cNvPr id="1335" name="Google Shape;1335;p30"/>
          <p:cNvSpPr txBox="1"/>
          <p:nvPr/>
        </p:nvSpPr>
        <p:spPr>
          <a:xfrm>
            <a:off x="407396" y="2526396"/>
            <a:ext cx="2057794" cy="165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Central</a:t>
            </a:r>
          </a:p>
          <a:p>
            <a:pPr lvl="0" algn="l" rtl="0">
              <a:lnSpc>
                <a:spcPct val="150000"/>
              </a:lnSpc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West</a:t>
            </a:r>
          </a:p>
          <a:p>
            <a:pPr lvl="0" algn="l" rtl="0">
              <a:lnSpc>
                <a:spcPct val="150000"/>
              </a:lnSpc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East</a:t>
            </a:r>
          </a:p>
          <a:p>
            <a:pPr lvl="0" algn="l" rtl="0">
              <a:lnSpc>
                <a:spcPct val="150000"/>
              </a:lnSpc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North</a:t>
            </a:r>
          </a:p>
          <a:p>
            <a:pPr lvl="0" algn="l" rtl="0">
              <a:lnSpc>
                <a:spcPct val="150000"/>
              </a:lnSpc>
            </a:pPr>
            <a:r>
              <a:rPr lang="en-S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North-East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30"/>
          <p:cNvSpPr txBox="1"/>
          <p:nvPr/>
        </p:nvSpPr>
        <p:spPr>
          <a:xfrm>
            <a:off x="301988" y="1962984"/>
            <a:ext cx="2270519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Region</a:t>
            </a:r>
            <a:endParaRPr sz="4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oogle Shape;2029;p38">
            <a:extLst>
              <a:ext uri="{FF2B5EF4-FFF2-40B4-BE49-F238E27FC236}">
                <a16:creationId xmlns:a16="http://schemas.microsoft.com/office/drawing/2014/main" id="{08D2BFD0-1C15-B6DE-5336-D5F03042505D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4" name="Google Shape;2030;p38">
              <a:extLst>
                <a:ext uri="{FF2B5EF4-FFF2-40B4-BE49-F238E27FC236}">
                  <a16:creationId xmlns:a16="http://schemas.microsoft.com/office/drawing/2014/main" id="{0FD8C376-16B0-4E42-5614-53EF38497F79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38">
              <a:extLst>
                <a:ext uri="{FF2B5EF4-FFF2-40B4-BE49-F238E27FC236}">
                  <a16:creationId xmlns:a16="http://schemas.microsoft.com/office/drawing/2014/main" id="{14820AB0-53C2-DB0E-6D76-21242515F41C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2;p38">
              <a:extLst>
                <a:ext uri="{FF2B5EF4-FFF2-40B4-BE49-F238E27FC236}">
                  <a16:creationId xmlns:a16="http://schemas.microsoft.com/office/drawing/2014/main" id="{396363CF-DF89-4B44-D191-230BFB806189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33;p38">
            <a:extLst>
              <a:ext uri="{FF2B5EF4-FFF2-40B4-BE49-F238E27FC236}">
                <a16:creationId xmlns:a16="http://schemas.microsoft.com/office/drawing/2014/main" id="{D73A4106-B48F-83AF-32EC-E9DEE9A94DAB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9" name="Google Shape;2034;p38">
              <a:extLst>
                <a:ext uri="{FF2B5EF4-FFF2-40B4-BE49-F238E27FC236}">
                  <a16:creationId xmlns:a16="http://schemas.microsoft.com/office/drawing/2014/main" id="{C51A1B26-50B5-F62F-75C9-7BB84A9685CC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5;p38">
              <a:extLst>
                <a:ext uri="{FF2B5EF4-FFF2-40B4-BE49-F238E27FC236}">
                  <a16:creationId xmlns:a16="http://schemas.microsoft.com/office/drawing/2014/main" id="{89588CE5-E2A9-1F8A-8203-D13E8F7551EA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6;p38">
              <a:extLst>
                <a:ext uri="{FF2B5EF4-FFF2-40B4-BE49-F238E27FC236}">
                  <a16:creationId xmlns:a16="http://schemas.microsoft.com/office/drawing/2014/main" id="{63F7AD35-7C5A-1C70-1209-C55BE015E6A9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037;p38">
            <a:extLst>
              <a:ext uri="{FF2B5EF4-FFF2-40B4-BE49-F238E27FC236}">
                <a16:creationId xmlns:a16="http://schemas.microsoft.com/office/drawing/2014/main" id="{81B03B91-811D-1B49-323C-AA85809563F4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4" name="Google Shape;2038;p38">
              <a:extLst>
                <a:ext uri="{FF2B5EF4-FFF2-40B4-BE49-F238E27FC236}">
                  <a16:creationId xmlns:a16="http://schemas.microsoft.com/office/drawing/2014/main" id="{351D44A8-AD0C-AEFF-1AA9-C595F4069AEB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9;p38">
              <a:extLst>
                <a:ext uri="{FF2B5EF4-FFF2-40B4-BE49-F238E27FC236}">
                  <a16:creationId xmlns:a16="http://schemas.microsoft.com/office/drawing/2014/main" id="{6ED1F954-9DF2-FC01-566C-BFDBF584B86A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40;p38">
              <a:extLst>
                <a:ext uri="{FF2B5EF4-FFF2-40B4-BE49-F238E27FC236}">
                  <a16:creationId xmlns:a16="http://schemas.microsoft.com/office/drawing/2014/main" id="{ED683FBB-8FBC-3DEB-EE01-6B0F3F174370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029;p38">
            <a:extLst>
              <a:ext uri="{FF2B5EF4-FFF2-40B4-BE49-F238E27FC236}">
                <a16:creationId xmlns:a16="http://schemas.microsoft.com/office/drawing/2014/main" id="{3B80561B-8D92-0A17-7DDA-2C2947A65851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19" name="Google Shape;2030;p38">
              <a:extLst>
                <a:ext uri="{FF2B5EF4-FFF2-40B4-BE49-F238E27FC236}">
                  <a16:creationId xmlns:a16="http://schemas.microsoft.com/office/drawing/2014/main" id="{DBF9C014-3F7A-933B-1BA4-B16655B89D03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1;p38">
              <a:extLst>
                <a:ext uri="{FF2B5EF4-FFF2-40B4-BE49-F238E27FC236}">
                  <a16:creationId xmlns:a16="http://schemas.microsoft.com/office/drawing/2014/main" id="{A8305637-930F-CC50-67A5-FC9BF7B434A5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2;p38">
              <a:extLst>
                <a:ext uri="{FF2B5EF4-FFF2-40B4-BE49-F238E27FC236}">
                  <a16:creationId xmlns:a16="http://schemas.microsoft.com/office/drawing/2014/main" id="{0C46FA2E-5CB0-81A0-1F17-3A213FF95CBD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33;p38">
            <a:extLst>
              <a:ext uri="{FF2B5EF4-FFF2-40B4-BE49-F238E27FC236}">
                <a16:creationId xmlns:a16="http://schemas.microsoft.com/office/drawing/2014/main" id="{3AB875B0-3B96-A49C-F47A-4BD74946B0D5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4" name="Google Shape;2034;p38">
              <a:extLst>
                <a:ext uri="{FF2B5EF4-FFF2-40B4-BE49-F238E27FC236}">
                  <a16:creationId xmlns:a16="http://schemas.microsoft.com/office/drawing/2014/main" id="{89443964-DFF6-5920-A393-BF8EEB416394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5;p38">
              <a:extLst>
                <a:ext uri="{FF2B5EF4-FFF2-40B4-BE49-F238E27FC236}">
                  <a16:creationId xmlns:a16="http://schemas.microsoft.com/office/drawing/2014/main" id="{1B4A8962-F724-D180-BD9C-0FE72CB13216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6;p38">
              <a:extLst>
                <a:ext uri="{FF2B5EF4-FFF2-40B4-BE49-F238E27FC236}">
                  <a16:creationId xmlns:a16="http://schemas.microsoft.com/office/drawing/2014/main" id="{21C325EE-FCE9-EFB2-DF3A-7EDF2769F5E3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2065D-F28A-823C-5C57-A6095CC6F754}"/>
                  </a:ext>
                </a:extLst>
              </p:cNvPr>
              <p:cNvSpPr txBox="1"/>
              <p:nvPr/>
            </p:nvSpPr>
            <p:spPr>
              <a:xfrm>
                <a:off x="1708329" y="925174"/>
                <a:ext cx="6048265" cy="669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15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sz="140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ln</m:t>
                          </m:r>
                        </m:fName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</m:fun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 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𝑓𝑙𝑜𝑜𝑟𝑎𝑟𝑒𝑎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#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𝐵𝑢𝑠𝑆𝑡𝑜𝑝𝑠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𝐻𝐷𝐵𝐶𝐵𝐷𝐷𝑖𝑠𝑡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4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𝐻𝐷𝐵𝑀𝑅𝑇𝐷𝑖𝑠𝑡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𝐿𝑒𝑎𝑠𝑒𝑅𝑒𝑚𝑎𝑖𝑛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6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𝐹𝑙𝑜𝑜𝑟𝐻𝑒𝑖𝑔h𝑡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𝜹</m:t>
                          </m:r>
                        </m:e>
                        <m:sub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𝑹𝒆𝒈𝒊𝒐𝒏</m:t>
                      </m:r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𝜹</m:t>
                          </m:r>
                        </m:e>
                        <m:sub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𝟏</m:t>
                          </m:r>
                        </m:sub>
                      </m:sSub>
                      <m:r>
                        <a:rPr lang="en-US" sz="1400" b="1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𝑭𝒍𝒂𝒕𝑻𝒚𝒑𝒆</m:t>
                      </m:r>
                    </m:oMath>
                  </m:oMathPara>
                </a14:m>
                <a:endParaRPr lang="en-SG" sz="1400" b="1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2065D-F28A-823C-5C57-A6095CC6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29" y="925174"/>
                <a:ext cx="6048265" cy="66941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52107B-F6BD-3883-E059-094D20940ED7}"/>
                  </a:ext>
                </a:extLst>
              </p:cNvPr>
              <p:cNvSpPr txBox="1"/>
              <p:nvPr/>
            </p:nvSpPr>
            <p:spPr>
              <a:xfrm>
                <a:off x="1708329" y="925164"/>
                <a:ext cx="6048265" cy="669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15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sz="140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ln</m:t>
                          </m:r>
                        </m:fName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𝑃</m:t>
                          </m:r>
                        </m:e>
                      </m:fun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 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𝑓𝑙𝑜𝑜𝑟𝑎𝑟𝑒𝑎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#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𝐵𝑢𝑠𝑆𝑡𝑜𝑝𝑠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𝐻𝐷𝐵𝐶𝐵𝐷𝐷𝑖𝑠𝑡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4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𝐻𝐷𝐵𝑀𝑅𝑇𝐷𝑖𝑠𝑡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5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𝐿𝑒𝑎𝑠𝑒𝑅𝑒𝑚𝑎𝑖𝑛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ordia New" panose="020B0304020202020204" pitchFamily="34" charset="-34"/>
                            </a:rPr>
                            <m:t>6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ordia New" panose="020B0304020202020204" pitchFamily="34" charset="-34"/>
                        </a:rPr>
                        <m:t>𝐹𝑙𝑜𝑜𝑟𝐻𝑒𝑖𝑔h𝑡</m:t>
                      </m:r>
                    </m:oMath>
                  </m:oMathPara>
                </a14:m>
                <a:endParaRPr lang="en-SG" sz="1400" b="1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52107B-F6BD-3883-E059-094D2094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329" y="925164"/>
                <a:ext cx="6048265" cy="669414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0048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0069 -0.093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" grpId="0"/>
      <p:bldP spid="1331" grpId="0" animBg="1"/>
      <p:bldP spid="1332" grpId="0" animBg="1"/>
      <p:bldP spid="1333" grpId="0"/>
      <p:bldP spid="1334" grpId="0"/>
      <p:bldP spid="1335" grpId="0"/>
      <p:bldP spid="1336" grpId="0"/>
      <p:bldP spid="8" grpId="0"/>
      <p:bldP spid="8" grpId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C034-4829-8436-B65D-FAA088DE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So how do we do it?</a:t>
            </a:r>
          </a:p>
        </p:txBody>
      </p:sp>
      <p:sp>
        <p:nvSpPr>
          <p:cNvPr id="36" name="Google Shape;2270;p42">
            <a:extLst>
              <a:ext uri="{FF2B5EF4-FFF2-40B4-BE49-F238E27FC236}">
                <a16:creationId xmlns:a16="http://schemas.microsoft.com/office/drawing/2014/main" id="{E80C73F3-71FB-8344-3173-1F61CDC59C51}"/>
              </a:ext>
            </a:extLst>
          </p:cNvPr>
          <p:cNvSpPr/>
          <p:nvPr/>
        </p:nvSpPr>
        <p:spPr>
          <a:xfrm flipH="1">
            <a:off x="5108125" y="1605819"/>
            <a:ext cx="1132013" cy="584172"/>
          </a:xfrm>
          <a:custGeom>
            <a:avLst/>
            <a:gdLst/>
            <a:ahLst/>
            <a:cxnLst/>
            <a:rect l="l" t="t" r="r" b="b"/>
            <a:pathLst>
              <a:path w="36394" h="18781" extrusionOk="0">
                <a:moveTo>
                  <a:pt x="22584" y="0"/>
                </a:moveTo>
                <a:cubicBezTo>
                  <a:pt x="20082" y="0"/>
                  <a:pt x="18047" y="1902"/>
                  <a:pt x="17847" y="4303"/>
                </a:cubicBezTo>
                <a:cubicBezTo>
                  <a:pt x="17447" y="4103"/>
                  <a:pt x="17013" y="3970"/>
                  <a:pt x="16546" y="3970"/>
                </a:cubicBezTo>
                <a:cubicBezTo>
                  <a:pt x="15779" y="3970"/>
                  <a:pt x="15078" y="4270"/>
                  <a:pt x="14578" y="4804"/>
                </a:cubicBezTo>
                <a:cubicBezTo>
                  <a:pt x="13777" y="3736"/>
                  <a:pt x="12543" y="3036"/>
                  <a:pt x="11109" y="3036"/>
                </a:cubicBezTo>
                <a:cubicBezTo>
                  <a:pt x="8740" y="3036"/>
                  <a:pt x="6806" y="4970"/>
                  <a:pt x="6806" y="7372"/>
                </a:cubicBezTo>
                <a:cubicBezTo>
                  <a:pt x="5004" y="7539"/>
                  <a:pt x="3537" y="8907"/>
                  <a:pt x="3270" y="10675"/>
                </a:cubicBezTo>
                <a:cubicBezTo>
                  <a:pt x="3036" y="10608"/>
                  <a:pt x="2836" y="10574"/>
                  <a:pt x="2603" y="10574"/>
                </a:cubicBezTo>
                <a:cubicBezTo>
                  <a:pt x="1168" y="10574"/>
                  <a:pt x="1" y="11742"/>
                  <a:pt x="1" y="13176"/>
                </a:cubicBezTo>
                <a:cubicBezTo>
                  <a:pt x="1" y="14611"/>
                  <a:pt x="1168" y="15778"/>
                  <a:pt x="2603" y="15778"/>
                </a:cubicBezTo>
                <a:cubicBezTo>
                  <a:pt x="3203" y="15778"/>
                  <a:pt x="3770" y="15545"/>
                  <a:pt x="4237" y="15178"/>
                </a:cubicBezTo>
                <a:cubicBezTo>
                  <a:pt x="4504" y="15445"/>
                  <a:pt x="4838" y="15611"/>
                  <a:pt x="5238" y="15645"/>
                </a:cubicBezTo>
                <a:cubicBezTo>
                  <a:pt x="5405" y="16612"/>
                  <a:pt x="6272" y="17346"/>
                  <a:pt x="7273" y="17346"/>
                </a:cubicBezTo>
                <a:cubicBezTo>
                  <a:pt x="7906" y="17346"/>
                  <a:pt x="8507" y="17046"/>
                  <a:pt x="8874" y="16612"/>
                </a:cubicBezTo>
                <a:cubicBezTo>
                  <a:pt x="9574" y="17646"/>
                  <a:pt x="10742" y="18313"/>
                  <a:pt x="12076" y="18313"/>
                </a:cubicBezTo>
                <a:cubicBezTo>
                  <a:pt x="13410" y="18313"/>
                  <a:pt x="14611" y="17646"/>
                  <a:pt x="15312" y="16612"/>
                </a:cubicBezTo>
                <a:cubicBezTo>
                  <a:pt x="16112" y="17913"/>
                  <a:pt x="17513" y="18780"/>
                  <a:pt x="19148" y="18780"/>
                </a:cubicBezTo>
                <a:cubicBezTo>
                  <a:pt x="20916" y="18780"/>
                  <a:pt x="22450" y="17746"/>
                  <a:pt x="23184" y="16279"/>
                </a:cubicBezTo>
                <a:cubicBezTo>
                  <a:pt x="23851" y="17279"/>
                  <a:pt x="24952" y="17913"/>
                  <a:pt x="26220" y="17913"/>
                </a:cubicBezTo>
                <a:cubicBezTo>
                  <a:pt x="27654" y="17913"/>
                  <a:pt x="28888" y="17112"/>
                  <a:pt x="29489" y="15912"/>
                </a:cubicBezTo>
                <a:cubicBezTo>
                  <a:pt x="29722" y="16012"/>
                  <a:pt x="29989" y="16078"/>
                  <a:pt x="30256" y="16078"/>
                </a:cubicBezTo>
                <a:cubicBezTo>
                  <a:pt x="30723" y="16078"/>
                  <a:pt x="31156" y="15912"/>
                  <a:pt x="31523" y="15678"/>
                </a:cubicBezTo>
                <a:cubicBezTo>
                  <a:pt x="31990" y="15912"/>
                  <a:pt x="32524" y="16078"/>
                  <a:pt x="33091" y="16078"/>
                </a:cubicBezTo>
                <a:cubicBezTo>
                  <a:pt x="34926" y="16078"/>
                  <a:pt x="36394" y="14577"/>
                  <a:pt x="36394" y="12776"/>
                </a:cubicBezTo>
                <a:cubicBezTo>
                  <a:pt x="36394" y="10941"/>
                  <a:pt x="34892" y="9474"/>
                  <a:pt x="33091" y="9474"/>
                </a:cubicBezTo>
                <a:cubicBezTo>
                  <a:pt x="32424" y="9474"/>
                  <a:pt x="31857" y="9674"/>
                  <a:pt x="31323" y="9974"/>
                </a:cubicBezTo>
                <a:cubicBezTo>
                  <a:pt x="31056" y="8139"/>
                  <a:pt x="29455" y="6738"/>
                  <a:pt x="27521" y="6738"/>
                </a:cubicBezTo>
                <a:cubicBezTo>
                  <a:pt x="27287" y="6738"/>
                  <a:pt x="27054" y="6738"/>
                  <a:pt x="26853" y="6805"/>
                </a:cubicBezTo>
                <a:cubicBezTo>
                  <a:pt x="27154" y="6171"/>
                  <a:pt x="27320" y="5471"/>
                  <a:pt x="27320" y="4737"/>
                </a:cubicBezTo>
                <a:cubicBezTo>
                  <a:pt x="27320" y="2102"/>
                  <a:pt x="25186" y="0"/>
                  <a:pt x="22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271;p42">
            <a:extLst>
              <a:ext uri="{FF2B5EF4-FFF2-40B4-BE49-F238E27FC236}">
                <a16:creationId xmlns:a16="http://schemas.microsoft.com/office/drawing/2014/main" id="{1CAD159E-AE73-F1E2-CF5F-D37542667552}"/>
              </a:ext>
            </a:extLst>
          </p:cNvPr>
          <p:cNvSpPr/>
          <p:nvPr/>
        </p:nvSpPr>
        <p:spPr>
          <a:xfrm>
            <a:off x="4774196" y="3260489"/>
            <a:ext cx="14" cy="1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272;p42">
            <a:extLst>
              <a:ext uri="{FF2B5EF4-FFF2-40B4-BE49-F238E27FC236}">
                <a16:creationId xmlns:a16="http://schemas.microsoft.com/office/drawing/2014/main" id="{94D53EA1-AF0C-8081-E341-EE1550221520}"/>
              </a:ext>
            </a:extLst>
          </p:cNvPr>
          <p:cNvSpPr/>
          <p:nvPr/>
        </p:nvSpPr>
        <p:spPr>
          <a:xfrm flipH="1">
            <a:off x="3767005" y="1507098"/>
            <a:ext cx="803945" cy="414873"/>
          </a:xfrm>
          <a:custGeom>
            <a:avLst/>
            <a:gdLst/>
            <a:ahLst/>
            <a:cxnLst/>
            <a:rect l="l" t="t" r="r" b="b"/>
            <a:pathLst>
              <a:path w="36394" h="18781" extrusionOk="0">
                <a:moveTo>
                  <a:pt x="22584" y="0"/>
                </a:moveTo>
                <a:cubicBezTo>
                  <a:pt x="20082" y="0"/>
                  <a:pt x="18047" y="1902"/>
                  <a:pt x="17847" y="4303"/>
                </a:cubicBezTo>
                <a:cubicBezTo>
                  <a:pt x="17447" y="4103"/>
                  <a:pt x="17013" y="3970"/>
                  <a:pt x="16546" y="3970"/>
                </a:cubicBezTo>
                <a:cubicBezTo>
                  <a:pt x="15779" y="3970"/>
                  <a:pt x="15078" y="4270"/>
                  <a:pt x="14578" y="4804"/>
                </a:cubicBezTo>
                <a:cubicBezTo>
                  <a:pt x="13777" y="3736"/>
                  <a:pt x="12543" y="3036"/>
                  <a:pt x="11109" y="3036"/>
                </a:cubicBezTo>
                <a:cubicBezTo>
                  <a:pt x="8740" y="3036"/>
                  <a:pt x="6806" y="4970"/>
                  <a:pt x="6806" y="7372"/>
                </a:cubicBezTo>
                <a:cubicBezTo>
                  <a:pt x="5004" y="7539"/>
                  <a:pt x="3537" y="8907"/>
                  <a:pt x="3270" y="10675"/>
                </a:cubicBezTo>
                <a:cubicBezTo>
                  <a:pt x="3036" y="10608"/>
                  <a:pt x="2836" y="10574"/>
                  <a:pt x="2603" y="10574"/>
                </a:cubicBezTo>
                <a:cubicBezTo>
                  <a:pt x="1168" y="10574"/>
                  <a:pt x="1" y="11742"/>
                  <a:pt x="1" y="13176"/>
                </a:cubicBezTo>
                <a:cubicBezTo>
                  <a:pt x="1" y="14611"/>
                  <a:pt x="1168" y="15778"/>
                  <a:pt x="2603" y="15778"/>
                </a:cubicBezTo>
                <a:cubicBezTo>
                  <a:pt x="3203" y="15778"/>
                  <a:pt x="3770" y="15545"/>
                  <a:pt x="4237" y="15178"/>
                </a:cubicBezTo>
                <a:cubicBezTo>
                  <a:pt x="4504" y="15445"/>
                  <a:pt x="4838" y="15611"/>
                  <a:pt x="5238" y="15645"/>
                </a:cubicBezTo>
                <a:cubicBezTo>
                  <a:pt x="5405" y="16612"/>
                  <a:pt x="6272" y="17346"/>
                  <a:pt x="7273" y="17346"/>
                </a:cubicBezTo>
                <a:cubicBezTo>
                  <a:pt x="7906" y="17346"/>
                  <a:pt x="8507" y="17046"/>
                  <a:pt x="8874" y="16612"/>
                </a:cubicBezTo>
                <a:cubicBezTo>
                  <a:pt x="9574" y="17646"/>
                  <a:pt x="10742" y="18313"/>
                  <a:pt x="12076" y="18313"/>
                </a:cubicBezTo>
                <a:cubicBezTo>
                  <a:pt x="13410" y="18313"/>
                  <a:pt x="14611" y="17646"/>
                  <a:pt x="15312" y="16612"/>
                </a:cubicBezTo>
                <a:cubicBezTo>
                  <a:pt x="16112" y="17913"/>
                  <a:pt x="17513" y="18780"/>
                  <a:pt x="19148" y="18780"/>
                </a:cubicBezTo>
                <a:cubicBezTo>
                  <a:pt x="20916" y="18780"/>
                  <a:pt x="22450" y="17746"/>
                  <a:pt x="23184" y="16279"/>
                </a:cubicBezTo>
                <a:cubicBezTo>
                  <a:pt x="23851" y="17279"/>
                  <a:pt x="24952" y="17913"/>
                  <a:pt x="26220" y="17913"/>
                </a:cubicBezTo>
                <a:cubicBezTo>
                  <a:pt x="27654" y="17913"/>
                  <a:pt x="28888" y="17112"/>
                  <a:pt x="29489" y="15912"/>
                </a:cubicBezTo>
                <a:cubicBezTo>
                  <a:pt x="29722" y="16012"/>
                  <a:pt x="29989" y="16078"/>
                  <a:pt x="30256" y="16078"/>
                </a:cubicBezTo>
                <a:cubicBezTo>
                  <a:pt x="30723" y="16078"/>
                  <a:pt x="31156" y="15912"/>
                  <a:pt x="31523" y="15678"/>
                </a:cubicBezTo>
                <a:cubicBezTo>
                  <a:pt x="31990" y="15912"/>
                  <a:pt x="32524" y="16078"/>
                  <a:pt x="33091" y="16078"/>
                </a:cubicBezTo>
                <a:cubicBezTo>
                  <a:pt x="34926" y="16078"/>
                  <a:pt x="36394" y="14577"/>
                  <a:pt x="36394" y="12776"/>
                </a:cubicBezTo>
                <a:cubicBezTo>
                  <a:pt x="36394" y="10941"/>
                  <a:pt x="34892" y="9474"/>
                  <a:pt x="33091" y="9474"/>
                </a:cubicBezTo>
                <a:cubicBezTo>
                  <a:pt x="32424" y="9474"/>
                  <a:pt x="31857" y="9674"/>
                  <a:pt x="31323" y="9974"/>
                </a:cubicBezTo>
                <a:cubicBezTo>
                  <a:pt x="31056" y="8139"/>
                  <a:pt x="29455" y="6738"/>
                  <a:pt x="27521" y="6738"/>
                </a:cubicBezTo>
                <a:cubicBezTo>
                  <a:pt x="27287" y="6738"/>
                  <a:pt x="27054" y="6738"/>
                  <a:pt x="26853" y="6805"/>
                </a:cubicBezTo>
                <a:cubicBezTo>
                  <a:pt x="27154" y="6171"/>
                  <a:pt x="27320" y="5471"/>
                  <a:pt x="27320" y="4737"/>
                </a:cubicBezTo>
                <a:cubicBezTo>
                  <a:pt x="27320" y="2102"/>
                  <a:pt x="25186" y="0"/>
                  <a:pt x="22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273;p42">
            <a:extLst>
              <a:ext uri="{FF2B5EF4-FFF2-40B4-BE49-F238E27FC236}">
                <a16:creationId xmlns:a16="http://schemas.microsoft.com/office/drawing/2014/main" id="{6659D68F-5DC3-325B-69DD-B93AFF138536}"/>
              </a:ext>
            </a:extLst>
          </p:cNvPr>
          <p:cNvSpPr/>
          <p:nvPr/>
        </p:nvSpPr>
        <p:spPr>
          <a:xfrm>
            <a:off x="4487346" y="3867307"/>
            <a:ext cx="1945338" cy="212970"/>
          </a:xfrm>
          <a:custGeom>
            <a:avLst/>
            <a:gdLst/>
            <a:ahLst/>
            <a:cxnLst/>
            <a:rect l="l" t="t" r="r" b="b"/>
            <a:pathLst>
              <a:path w="88064" h="9641" extrusionOk="0">
                <a:moveTo>
                  <a:pt x="18180" y="1"/>
                </a:moveTo>
                <a:cubicBezTo>
                  <a:pt x="15679" y="1"/>
                  <a:pt x="13510" y="1669"/>
                  <a:pt x="12777" y="3937"/>
                </a:cubicBezTo>
                <a:cubicBezTo>
                  <a:pt x="12143" y="3570"/>
                  <a:pt x="11409" y="3336"/>
                  <a:pt x="10608" y="3336"/>
                </a:cubicBezTo>
                <a:cubicBezTo>
                  <a:pt x="8407" y="3336"/>
                  <a:pt x="6572" y="5004"/>
                  <a:pt x="6339" y="7172"/>
                </a:cubicBezTo>
                <a:cubicBezTo>
                  <a:pt x="5772" y="6939"/>
                  <a:pt x="5138" y="6806"/>
                  <a:pt x="4504" y="6806"/>
                </a:cubicBezTo>
                <a:cubicBezTo>
                  <a:pt x="2503" y="6806"/>
                  <a:pt x="801" y="7940"/>
                  <a:pt x="1" y="9641"/>
                </a:cubicBezTo>
                <a:lnTo>
                  <a:pt x="88064" y="9641"/>
                </a:lnTo>
                <a:cubicBezTo>
                  <a:pt x="86930" y="7940"/>
                  <a:pt x="85028" y="6806"/>
                  <a:pt x="82827" y="6806"/>
                </a:cubicBezTo>
                <a:cubicBezTo>
                  <a:pt x="81359" y="6806"/>
                  <a:pt x="79958" y="7339"/>
                  <a:pt x="78890" y="8207"/>
                </a:cubicBezTo>
                <a:cubicBezTo>
                  <a:pt x="78390" y="6038"/>
                  <a:pt x="76422" y="4404"/>
                  <a:pt x="74087" y="4404"/>
                </a:cubicBezTo>
                <a:cubicBezTo>
                  <a:pt x="73653" y="4404"/>
                  <a:pt x="73253" y="4471"/>
                  <a:pt x="72819" y="4571"/>
                </a:cubicBezTo>
                <a:cubicBezTo>
                  <a:pt x="71652" y="2402"/>
                  <a:pt x="69350" y="935"/>
                  <a:pt x="66715" y="935"/>
                </a:cubicBezTo>
                <a:cubicBezTo>
                  <a:pt x="63379" y="935"/>
                  <a:pt x="60577" y="3336"/>
                  <a:pt x="59910" y="6505"/>
                </a:cubicBezTo>
                <a:cubicBezTo>
                  <a:pt x="58976" y="5605"/>
                  <a:pt x="57709" y="5038"/>
                  <a:pt x="56308" y="5038"/>
                </a:cubicBezTo>
                <a:cubicBezTo>
                  <a:pt x="54807" y="5038"/>
                  <a:pt x="53439" y="5671"/>
                  <a:pt x="52505" y="6739"/>
                </a:cubicBezTo>
                <a:cubicBezTo>
                  <a:pt x="51471" y="4971"/>
                  <a:pt x="49569" y="3770"/>
                  <a:pt x="47368" y="3770"/>
                </a:cubicBezTo>
                <a:cubicBezTo>
                  <a:pt x="45400" y="3770"/>
                  <a:pt x="43665" y="4737"/>
                  <a:pt x="42598" y="6238"/>
                </a:cubicBezTo>
                <a:cubicBezTo>
                  <a:pt x="41630" y="5471"/>
                  <a:pt x="40430" y="5038"/>
                  <a:pt x="39129" y="5038"/>
                </a:cubicBezTo>
                <a:cubicBezTo>
                  <a:pt x="38795" y="5038"/>
                  <a:pt x="38462" y="5071"/>
                  <a:pt x="38161" y="5104"/>
                </a:cubicBezTo>
                <a:cubicBezTo>
                  <a:pt x="37294" y="3136"/>
                  <a:pt x="35326" y="1769"/>
                  <a:pt x="33058" y="1769"/>
                </a:cubicBezTo>
                <a:cubicBezTo>
                  <a:pt x="30789" y="1769"/>
                  <a:pt x="28855" y="3103"/>
                  <a:pt x="27987" y="5004"/>
                </a:cubicBezTo>
                <a:cubicBezTo>
                  <a:pt x="27153" y="4237"/>
                  <a:pt x="26053" y="3770"/>
                  <a:pt x="24852" y="3770"/>
                </a:cubicBezTo>
                <a:cubicBezTo>
                  <a:pt x="24418" y="3770"/>
                  <a:pt x="24018" y="3837"/>
                  <a:pt x="23618" y="3937"/>
                </a:cubicBezTo>
                <a:cubicBezTo>
                  <a:pt x="22884" y="1669"/>
                  <a:pt x="20716" y="1"/>
                  <a:pt x="18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274;p42">
            <a:extLst>
              <a:ext uri="{FF2B5EF4-FFF2-40B4-BE49-F238E27FC236}">
                <a16:creationId xmlns:a16="http://schemas.microsoft.com/office/drawing/2014/main" id="{2CB8EE2E-8469-5E17-849B-B82CC730461F}"/>
              </a:ext>
            </a:extLst>
          </p:cNvPr>
          <p:cNvSpPr/>
          <p:nvPr/>
        </p:nvSpPr>
        <p:spPr>
          <a:xfrm>
            <a:off x="2709232" y="3867307"/>
            <a:ext cx="1944609" cy="212970"/>
          </a:xfrm>
          <a:custGeom>
            <a:avLst/>
            <a:gdLst/>
            <a:ahLst/>
            <a:cxnLst/>
            <a:rect l="l" t="t" r="r" b="b"/>
            <a:pathLst>
              <a:path w="88031" h="9641" extrusionOk="0">
                <a:moveTo>
                  <a:pt x="18180" y="1"/>
                </a:moveTo>
                <a:cubicBezTo>
                  <a:pt x="15645" y="1"/>
                  <a:pt x="13510" y="1669"/>
                  <a:pt x="12743" y="3937"/>
                </a:cubicBezTo>
                <a:cubicBezTo>
                  <a:pt x="12109" y="3570"/>
                  <a:pt x="11376" y="3336"/>
                  <a:pt x="10575" y="3336"/>
                </a:cubicBezTo>
                <a:cubicBezTo>
                  <a:pt x="8373" y="3336"/>
                  <a:pt x="6572" y="5004"/>
                  <a:pt x="6339" y="7172"/>
                </a:cubicBezTo>
                <a:cubicBezTo>
                  <a:pt x="5738" y="6939"/>
                  <a:pt x="5138" y="6806"/>
                  <a:pt x="4471" y="6806"/>
                </a:cubicBezTo>
                <a:cubicBezTo>
                  <a:pt x="2503" y="6806"/>
                  <a:pt x="801" y="7940"/>
                  <a:pt x="1" y="9641"/>
                </a:cubicBezTo>
                <a:lnTo>
                  <a:pt x="88030" y="9641"/>
                </a:lnTo>
                <a:cubicBezTo>
                  <a:pt x="86930" y="7940"/>
                  <a:pt x="84995" y="6806"/>
                  <a:pt x="82827" y="6806"/>
                </a:cubicBezTo>
                <a:cubicBezTo>
                  <a:pt x="81326" y="6806"/>
                  <a:pt x="79958" y="7339"/>
                  <a:pt x="78857" y="8207"/>
                </a:cubicBezTo>
                <a:cubicBezTo>
                  <a:pt x="78357" y="6038"/>
                  <a:pt x="76422" y="4404"/>
                  <a:pt x="74087" y="4404"/>
                </a:cubicBezTo>
                <a:cubicBezTo>
                  <a:pt x="73653" y="4404"/>
                  <a:pt x="73220" y="4471"/>
                  <a:pt x="72819" y="4571"/>
                </a:cubicBezTo>
                <a:cubicBezTo>
                  <a:pt x="71619" y="2402"/>
                  <a:pt x="69350" y="935"/>
                  <a:pt x="66715" y="935"/>
                </a:cubicBezTo>
                <a:cubicBezTo>
                  <a:pt x="63346" y="935"/>
                  <a:pt x="60544" y="3336"/>
                  <a:pt x="59877" y="6505"/>
                </a:cubicBezTo>
                <a:cubicBezTo>
                  <a:pt x="58976" y="5605"/>
                  <a:pt x="57709" y="5038"/>
                  <a:pt x="56308" y="5038"/>
                </a:cubicBezTo>
                <a:cubicBezTo>
                  <a:pt x="54773" y="5038"/>
                  <a:pt x="53406" y="5671"/>
                  <a:pt x="52472" y="6739"/>
                </a:cubicBezTo>
                <a:cubicBezTo>
                  <a:pt x="51471" y="4971"/>
                  <a:pt x="49536" y="3770"/>
                  <a:pt x="47368" y="3770"/>
                </a:cubicBezTo>
                <a:cubicBezTo>
                  <a:pt x="45366" y="3770"/>
                  <a:pt x="43632" y="4737"/>
                  <a:pt x="42564" y="6238"/>
                </a:cubicBezTo>
                <a:cubicBezTo>
                  <a:pt x="41597" y="5471"/>
                  <a:pt x="40396" y="5038"/>
                  <a:pt x="39095" y="5038"/>
                </a:cubicBezTo>
                <a:cubicBezTo>
                  <a:pt x="38762" y="5038"/>
                  <a:pt x="38462" y="5071"/>
                  <a:pt x="38128" y="5104"/>
                </a:cubicBezTo>
                <a:cubicBezTo>
                  <a:pt x="37261" y="3136"/>
                  <a:pt x="35293" y="1769"/>
                  <a:pt x="33024" y="1769"/>
                </a:cubicBezTo>
                <a:cubicBezTo>
                  <a:pt x="30789" y="1769"/>
                  <a:pt x="28855" y="3103"/>
                  <a:pt x="27954" y="5004"/>
                </a:cubicBezTo>
                <a:cubicBezTo>
                  <a:pt x="27120" y="4237"/>
                  <a:pt x="26019" y="3770"/>
                  <a:pt x="24818" y="3770"/>
                </a:cubicBezTo>
                <a:cubicBezTo>
                  <a:pt x="24385" y="3770"/>
                  <a:pt x="23985" y="3837"/>
                  <a:pt x="23584" y="3937"/>
                </a:cubicBezTo>
                <a:cubicBezTo>
                  <a:pt x="22850" y="1669"/>
                  <a:pt x="20716" y="1"/>
                  <a:pt x="18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275;p42">
            <a:extLst>
              <a:ext uri="{FF2B5EF4-FFF2-40B4-BE49-F238E27FC236}">
                <a16:creationId xmlns:a16="http://schemas.microsoft.com/office/drawing/2014/main" id="{402720DD-48CF-D56D-F9E4-F08DD6B8BCD9}"/>
              </a:ext>
            </a:extLst>
          </p:cNvPr>
          <p:cNvSpPr/>
          <p:nvPr/>
        </p:nvSpPr>
        <p:spPr>
          <a:xfrm>
            <a:off x="3366359" y="2515087"/>
            <a:ext cx="1335211" cy="884264"/>
          </a:xfrm>
          <a:custGeom>
            <a:avLst/>
            <a:gdLst/>
            <a:ahLst/>
            <a:cxnLst/>
            <a:rect l="l" t="t" r="r" b="b"/>
            <a:pathLst>
              <a:path w="60444" h="40030" extrusionOk="0">
                <a:moveTo>
                  <a:pt x="1" y="0"/>
                </a:moveTo>
                <a:lnTo>
                  <a:pt x="1" y="40029"/>
                </a:lnTo>
                <a:lnTo>
                  <a:pt x="60444" y="40029"/>
                </a:lnTo>
                <a:lnTo>
                  <a:pt x="60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North-East</a:t>
            </a:r>
            <a:endParaRPr sz="1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2276;p42">
            <a:extLst>
              <a:ext uri="{FF2B5EF4-FFF2-40B4-BE49-F238E27FC236}">
                <a16:creationId xmlns:a16="http://schemas.microsoft.com/office/drawing/2014/main" id="{315EBACE-4A92-0C88-971B-9547D9EA43FD}"/>
              </a:ext>
            </a:extLst>
          </p:cNvPr>
          <p:cNvSpPr/>
          <p:nvPr/>
        </p:nvSpPr>
        <p:spPr>
          <a:xfrm>
            <a:off x="3366359" y="3431770"/>
            <a:ext cx="1021311" cy="884264"/>
          </a:xfrm>
          <a:custGeom>
            <a:avLst/>
            <a:gdLst/>
            <a:ahLst/>
            <a:cxnLst/>
            <a:rect l="l" t="t" r="r" b="b"/>
            <a:pathLst>
              <a:path w="46234" h="40030" extrusionOk="0">
                <a:moveTo>
                  <a:pt x="1" y="1"/>
                </a:moveTo>
                <a:lnTo>
                  <a:pt x="1" y="40030"/>
                </a:lnTo>
                <a:lnTo>
                  <a:pt x="46234" y="40030"/>
                </a:lnTo>
                <a:lnTo>
                  <a:pt x="46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West</a:t>
            </a:r>
            <a:endParaRPr sz="1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277;p42">
            <a:extLst>
              <a:ext uri="{FF2B5EF4-FFF2-40B4-BE49-F238E27FC236}">
                <a16:creationId xmlns:a16="http://schemas.microsoft.com/office/drawing/2014/main" id="{CB8AA57B-EDCF-4C86-14F6-D93B25545925}"/>
              </a:ext>
            </a:extLst>
          </p:cNvPr>
          <p:cNvSpPr/>
          <p:nvPr/>
        </p:nvSpPr>
        <p:spPr>
          <a:xfrm>
            <a:off x="4745096" y="2515087"/>
            <a:ext cx="1021287" cy="884263"/>
          </a:xfrm>
          <a:custGeom>
            <a:avLst/>
            <a:gdLst/>
            <a:ahLst/>
            <a:cxnLst/>
            <a:rect l="l" t="t" r="r" b="b"/>
            <a:pathLst>
              <a:path w="46233" h="40030" extrusionOk="0">
                <a:moveTo>
                  <a:pt x="0" y="0"/>
                </a:moveTo>
                <a:lnTo>
                  <a:pt x="0" y="40029"/>
                </a:lnTo>
                <a:lnTo>
                  <a:pt x="46233" y="40029"/>
                </a:lnTo>
                <a:lnTo>
                  <a:pt x="462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East</a:t>
            </a:r>
            <a:endParaRPr sz="1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2278;p42">
            <a:extLst>
              <a:ext uri="{FF2B5EF4-FFF2-40B4-BE49-F238E27FC236}">
                <a16:creationId xmlns:a16="http://schemas.microsoft.com/office/drawing/2014/main" id="{8CA3DA37-8704-86FE-8ABF-95ED9F7ACCDC}"/>
              </a:ext>
            </a:extLst>
          </p:cNvPr>
          <p:cNvSpPr/>
          <p:nvPr/>
        </p:nvSpPr>
        <p:spPr>
          <a:xfrm>
            <a:off x="4439270" y="3436940"/>
            <a:ext cx="1335211" cy="883513"/>
          </a:xfrm>
          <a:custGeom>
            <a:avLst/>
            <a:gdLst/>
            <a:ahLst/>
            <a:cxnLst/>
            <a:rect l="l" t="t" r="r" b="b"/>
            <a:pathLst>
              <a:path w="60444" h="39996" extrusionOk="0">
                <a:moveTo>
                  <a:pt x="1" y="0"/>
                </a:moveTo>
                <a:lnTo>
                  <a:pt x="1" y="39996"/>
                </a:lnTo>
                <a:lnTo>
                  <a:pt x="60444" y="39996"/>
                </a:lnTo>
                <a:lnTo>
                  <a:pt x="60444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Central</a:t>
            </a:r>
            <a:endParaRPr sz="1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" name="Google Shape;2281;p42">
            <a:extLst>
              <a:ext uri="{FF2B5EF4-FFF2-40B4-BE49-F238E27FC236}">
                <a16:creationId xmlns:a16="http://schemas.microsoft.com/office/drawing/2014/main" id="{8C40837F-E0D4-70C9-95E8-51424BB8E4CC}"/>
              </a:ext>
            </a:extLst>
          </p:cNvPr>
          <p:cNvGrpSpPr/>
          <p:nvPr/>
        </p:nvGrpSpPr>
        <p:grpSpPr>
          <a:xfrm>
            <a:off x="3010524" y="1624332"/>
            <a:ext cx="3111833" cy="607091"/>
            <a:chOff x="3118610" y="1771900"/>
            <a:chExt cx="2904698" cy="566681"/>
          </a:xfrm>
        </p:grpSpPr>
        <p:sp>
          <p:nvSpPr>
            <p:cNvPr id="48" name="Google Shape;2282;p42">
              <a:extLst>
                <a:ext uri="{FF2B5EF4-FFF2-40B4-BE49-F238E27FC236}">
                  <a16:creationId xmlns:a16="http://schemas.microsoft.com/office/drawing/2014/main" id="{29806F07-B491-9798-59D0-B38D4559D50C}"/>
                </a:ext>
              </a:extLst>
            </p:cNvPr>
            <p:cNvSpPr/>
            <p:nvPr/>
          </p:nvSpPr>
          <p:spPr>
            <a:xfrm>
              <a:off x="3118610" y="1844031"/>
              <a:ext cx="2904698" cy="494550"/>
            </a:xfrm>
            <a:custGeom>
              <a:avLst/>
              <a:gdLst/>
              <a:ahLst/>
              <a:cxnLst/>
              <a:rect l="l" t="t" r="r" b="b"/>
              <a:pathLst>
                <a:path w="140868" h="23984" extrusionOk="0">
                  <a:moveTo>
                    <a:pt x="70451" y="0"/>
                  </a:moveTo>
                  <a:lnTo>
                    <a:pt x="0" y="16946"/>
                  </a:lnTo>
                  <a:lnTo>
                    <a:pt x="1701" y="23984"/>
                  </a:lnTo>
                  <a:lnTo>
                    <a:pt x="70451" y="7472"/>
                  </a:lnTo>
                  <a:lnTo>
                    <a:pt x="139200" y="23984"/>
                  </a:lnTo>
                  <a:lnTo>
                    <a:pt x="140868" y="16946"/>
                  </a:lnTo>
                  <a:lnTo>
                    <a:pt x="704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3;p42">
              <a:extLst>
                <a:ext uri="{FF2B5EF4-FFF2-40B4-BE49-F238E27FC236}">
                  <a16:creationId xmlns:a16="http://schemas.microsoft.com/office/drawing/2014/main" id="{5E29B7D4-8AF1-B051-FCAC-880E6F6D9DD3}"/>
                </a:ext>
              </a:extLst>
            </p:cNvPr>
            <p:cNvSpPr/>
            <p:nvPr/>
          </p:nvSpPr>
          <p:spPr>
            <a:xfrm>
              <a:off x="3450825" y="1771900"/>
              <a:ext cx="287700" cy="36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284;p42">
            <a:extLst>
              <a:ext uri="{FF2B5EF4-FFF2-40B4-BE49-F238E27FC236}">
                <a16:creationId xmlns:a16="http://schemas.microsoft.com/office/drawing/2014/main" id="{00F4AF4F-C705-50C2-B561-3B53DB8DC11B}"/>
              </a:ext>
            </a:extLst>
          </p:cNvPr>
          <p:cNvGrpSpPr/>
          <p:nvPr/>
        </p:nvGrpSpPr>
        <p:grpSpPr>
          <a:xfrm>
            <a:off x="3368875" y="1899625"/>
            <a:ext cx="2401025" cy="581975"/>
            <a:chOff x="3368875" y="1899625"/>
            <a:chExt cx="2401025" cy="581975"/>
          </a:xfrm>
        </p:grpSpPr>
        <p:sp>
          <p:nvSpPr>
            <p:cNvPr id="51" name="Google Shape;2285;p42">
              <a:extLst>
                <a:ext uri="{FF2B5EF4-FFF2-40B4-BE49-F238E27FC236}">
                  <a16:creationId xmlns:a16="http://schemas.microsoft.com/office/drawing/2014/main" id="{1BB915BF-4A49-747A-C9A3-D36A81C85848}"/>
                </a:ext>
              </a:extLst>
            </p:cNvPr>
            <p:cNvSpPr/>
            <p:nvPr/>
          </p:nvSpPr>
          <p:spPr>
            <a:xfrm>
              <a:off x="3368875" y="2193900"/>
              <a:ext cx="2393700" cy="2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6;p42">
              <a:extLst>
                <a:ext uri="{FF2B5EF4-FFF2-40B4-BE49-F238E27FC236}">
                  <a16:creationId xmlns:a16="http://schemas.microsoft.com/office/drawing/2014/main" id="{563B4150-A8CE-7181-B651-2EEFA702966A}"/>
                </a:ext>
              </a:extLst>
            </p:cNvPr>
            <p:cNvSpPr/>
            <p:nvPr/>
          </p:nvSpPr>
          <p:spPr>
            <a:xfrm>
              <a:off x="3376200" y="1899625"/>
              <a:ext cx="2393700" cy="2943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87;p42">
              <a:extLst>
                <a:ext uri="{FF2B5EF4-FFF2-40B4-BE49-F238E27FC236}">
                  <a16:creationId xmlns:a16="http://schemas.microsoft.com/office/drawing/2014/main" id="{E617F545-05B5-F61D-1CF3-0E85EEFAD93C}"/>
                </a:ext>
              </a:extLst>
            </p:cNvPr>
            <p:cNvSpPr txBox="1"/>
            <p:nvPr/>
          </p:nvSpPr>
          <p:spPr>
            <a:xfrm>
              <a:off x="4270800" y="1998900"/>
              <a:ext cx="719544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North</a:t>
              </a:r>
              <a:endParaRPr/>
            </a:p>
          </p:txBody>
        </p:sp>
      </p:grpSp>
      <p:grpSp>
        <p:nvGrpSpPr>
          <p:cNvPr id="55" name="Google Shape;2284;p42">
            <a:extLst>
              <a:ext uri="{FF2B5EF4-FFF2-40B4-BE49-F238E27FC236}">
                <a16:creationId xmlns:a16="http://schemas.microsoft.com/office/drawing/2014/main" id="{201DE6F5-39F1-1674-AB63-B1F817A75884}"/>
              </a:ext>
            </a:extLst>
          </p:cNvPr>
          <p:cNvGrpSpPr/>
          <p:nvPr/>
        </p:nvGrpSpPr>
        <p:grpSpPr>
          <a:xfrm>
            <a:off x="3355198" y="1895759"/>
            <a:ext cx="2414521" cy="2420275"/>
            <a:chOff x="3376200" y="1899625"/>
            <a:chExt cx="2401673" cy="2390295"/>
          </a:xfrm>
        </p:grpSpPr>
        <p:sp>
          <p:nvSpPr>
            <p:cNvPr id="56" name="Google Shape;2285;p42">
              <a:extLst>
                <a:ext uri="{FF2B5EF4-FFF2-40B4-BE49-F238E27FC236}">
                  <a16:creationId xmlns:a16="http://schemas.microsoft.com/office/drawing/2014/main" id="{9090E16D-F572-56DC-112B-61A1559271E0}"/>
                </a:ext>
              </a:extLst>
            </p:cNvPr>
            <p:cNvSpPr/>
            <p:nvPr/>
          </p:nvSpPr>
          <p:spPr>
            <a:xfrm>
              <a:off x="3384173" y="2186112"/>
              <a:ext cx="2393700" cy="21038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/>
                <a:t>CLEANED DATASET</a:t>
              </a:r>
              <a:endParaRPr/>
            </a:p>
          </p:txBody>
        </p:sp>
        <p:sp>
          <p:nvSpPr>
            <p:cNvPr id="57" name="Google Shape;2286;p42">
              <a:extLst>
                <a:ext uri="{FF2B5EF4-FFF2-40B4-BE49-F238E27FC236}">
                  <a16:creationId xmlns:a16="http://schemas.microsoft.com/office/drawing/2014/main" id="{F43C1632-2B6F-FFD4-01C5-5BE21599A288}"/>
                </a:ext>
              </a:extLst>
            </p:cNvPr>
            <p:cNvSpPr/>
            <p:nvPr/>
          </p:nvSpPr>
          <p:spPr>
            <a:xfrm>
              <a:off x="3376200" y="1899625"/>
              <a:ext cx="2393700" cy="294300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87;p42">
              <a:extLst>
                <a:ext uri="{FF2B5EF4-FFF2-40B4-BE49-F238E27FC236}">
                  <a16:creationId xmlns:a16="http://schemas.microsoft.com/office/drawing/2014/main" id="{FBE89B6E-B5C4-E6F6-71D8-300CD04C9113}"/>
                </a:ext>
              </a:extLst>
            </p:cNvPr>
            <p:cNvSpPr txBox="1"/>
            <p:nvPr/>
          </p:nvSpPr>
          <p:spPr>
            <a:xfrm>
              <a:off x="4270800" y="1998900"/>
              <a:ext cx="719544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0B3D382-0794-4EE3-3BF0-68484F6F49B3}"/>
              </a:ext>
            </a:extLst>
          </p:cNvPr>
          <p:cNvSpPr txBox="1"/>
          <p:nvPr/>
        </p:nvSpPr>
        <p:spPr>
          <a:xfrm>
            <a:off x="7138185" y="1695361"/>
            <a:ext cx="798617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room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60E8E4-DFDC-F07E-BD69-D66C3D7CB21F}"/>
              </a:ext>
            </a:extLst>
          </p:cNvPr>
          <p:cNvSpPr txBox="1"/>
          <p:nvPr/>
        </p:nvSpPr>
        <p:spPr>
          <a:xfrm>
            <a:off x="7138185" y="2179017"/>
            <a:ext cx="798617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room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B5726B-67CF-1E2C-78BE-DD484D7999B6}"/>
              </a:ext>
            </a:extLst>
          </p:cNvPr>
          <p:cNvSpPr txBox="1"/>
          <p:nvPr/>
        </p:nvSpPr>
        <p:spPr>
          <a:xfrm>
            <a:off x="7138184" y="2658075"/>
            <a:ext cx="798617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room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81F860-5785-6A5A-5FEA-A88B1AD06F9E}"/>
              </a:ext>
            </a:extLst>
          </p:cNvPr>
          <p:cNvSpPr txBox="1"/>
          <p:nvPr/>
        </p:nvSpPr>
        <p:spPr>
          <a:xfrm>
            <a:off x="7132630" y="3103404"/>
            <a:ext cx="798617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room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E8E68D-C6A3-5A85-1525-FD2C32798062}"/>
              </a:ext>
            </a:extLst>
          </p:cNvPr>
          <p:cNvSpPr txBox="1"/>
          <p:nvPr/>
        </p:nvSpPr>
        <p:spPr>
          <a:xfrm>
            <a:off x="7132630" y="3557162"/>
            <a:ext cx="962123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E3FDBC-C764-FDC5-519E-601D0B50BD25}"/>
              </a:ext>
            </a:extLst>
          </p:cNvPr>
          <p:cNvSpPr txBox="1"/>
          <p:nvPr/>
        </p:nvSpPr>
        <p:spPr>
          <a:xfrm>
            <a:off x="7132630" y="3979891"/>
            <a:ext cx="1489510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Multi-generation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81A8221-0F8A-583E-C028-3EC946DDA715}"/>
              </a:ext>
            </a:extLst>
          </p:cNvPr>
          <p:cNvCxnSpPr>
            <a:endCxn id="59" idx="1"/>
          </p:cNvCxnSpPr>
          <p:nvPr/>
        </p:nvCxnSpPr>
        <p:spPr>
          <a:xfrm flipV="1">
            <a:off x="5769899" y="1849250"/>
            <a:ext cx="1368286" cy="20156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5">
            <a:extLst>
              <a:ext uri="{FF2B5EF4-FFF2-40B4-BE49-F238E27FC236}">
                <a16:creationId xmlns:a16="http://schemas.microsoft.com/office/drawing/2014/main" id="{834F3930-2F91-4455-7B73-C7A8A4F70607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777224" y="2332906"/>
            <a:ext cx="1360961" cy="15409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nector: Elbow 65">
            <a:extLst>
              <a:ext uri="{FF2B5EF4-FFF2-40B4-BE49-F238E27FC236}">
                <a16:creationId xmlns:a16="http://schemas.microsoft.com/office/drawing/2014/main" id="{9E0F6594-3B55-9C51-6BE0-5D878BB1B2C9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795483" y="2811964"/>
            <a:ext cx="1342701" cy="10619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Elbow 65">
            <a:extLst>
              <a:ext uri="{FF2B5EF4-FFF2-40B4-BE49-F238E27FC236}">
                <a16:creationId xmlns:a16="http://schemas.microsoft.com/office/drawing/2014/main" id="{DA3F3171-C13D-0FD8-42B4-0240A3C7F6F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5769126" y="3257293"/>
            <a:ext cx="1363504" cy="6166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Elbow 65">
            <a:extLst>
              <a:ext uri="{FF2B5EF4-FFF2-40B4-BE49-F238E27FC236}">
                <a16:creationId xmlns:a16="http://schemas.microsoft.com/office/drawing/2014/main" id="{1A592CA5-C938-2B52-CFF8-D1A8A8420F96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5792740" y="3711051"/>
            <a:ext cx="1339890" cy="15020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Connector: Elbow 65">
            <a:extLst>
              <a:ext uri="{FF2B5EF4-FFF2-40B4-BE49-F238E27FC236}">
                <a16:creationId xmlns:a16="http://schemas.microsoft.com/office/drawing/2014/main" id="{65B03596-3142-4C9C-59DE-89C728C5CE7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5789997" y="3878696"/>
            <a:ext cx="1342633" cy="25508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Google Shape;2280;p42">
            <a:extLst>
              <a:ext uri="{FF2B5EF4-FFF2-40B4-BE49-F238E27FC236}">
                <a16:creationId xmlns:a16="http://schemas.microsoft.com/office/drawing/2014/main" id="{A0C04161-4587-BA69-82B0-F872AAB7ADE3}"/>
              </a:ext>
            </a:extLst>
          </p:cNvPr>
          <p:cNvSpPr/>
          <p:nvPr/>
        </p:nvSpPr>
        <p:spPr>
          <a:xfrm>
            <a:off x="2910532" y="4181678"/>
            <a:ext cx="1344798" cy="147407"/>
          </a:xfrm>
          <a:custGeom>
            <a:avLst/>
            <a:gdLst/>
            <a:ahLst/>
            <a:cxnLst/>
            <a:rect l="l" t="t" r="r" b="b"/>
            <a:pathLst>
              <a:path w="60878" h="6673" extrusionOk="0">
                <a:moveTo>
                  <a:pt x="48302" y="1"/>
                </a:moveTo>
                <a:cubicBezTo>
                  <a:pt x="46534" y="1"/>
                  <a:pt x="45066" y="1135"/>
                  <a:pt x="44532" y="2736"/>
                </a:cubicBezTo>
                <a:cubicBezTo>
                  <a:pt x="44266" y="2669"/>
                  <a:pt x="43999" y="2603"/>
                  <a:pt x="43699" y="2603"/>
                </a:cubicBezTo>
                <a:cubicBezTo>
                  <a:pt x="42865" y="2603"/>
                  <a:pt x="42097" y="2936"/>
                  <a:pt x="41530" y="3470"/>
                </a:cubicBezTo>
                <a:cubicBezTo>
                  <a:pt x="40897" y="2169"/>
                  <a:pt x="39562" y="1235"/>
                  <a:pt x="38028" y="1235"/>
                </a:cubicBezTo>
                <a:cubicBezTo>
                  <a:pt x="36427" y="1235"/>
                  <a:pt x="35092" y="2169"/>
                  <a:pt x="34492" y="3537"/>
                </a:cubicBezTo>
                <a:cubicBezTo>
                  <a:pt x="34258" y="3503"/>
                  <a:pt x="34058" y="3470"/>
                  <a:pt x="33825" y="3470"/>
                </a:cubicBezTo>
                <a:cubicBezTo>
                  <a:pt x="32924" y="3470"/>
                  <a:pt x="32090" y="3804"/>
                  <a:pt x="31423" y="4304"/>
                </a:cubicBezTo>
                <a:cubicBezTo>
                  <a:pt x="30689" y="3270"/>
                  <a:pt x="29488" y="2603"/>
                  <a:pt x="28121" y="2603"/>
                </a:cubicBezTo>
                <a:cubicBezTo>
                  <a:pt x="26586" y="2603"/>
                  <a:pt x="25285" y="3437"/>
                  <a:pt x="24585" y="4671"/>
                </a:cubicBezTo>
                <a:cubicBezTo>
                  <a:pt x="23918" y="3937"/>
                  <a:pt x="22984" y="3470"/>
                  <a:pt x="21950" y="3470"/>
                </a:cubicBezTo>
                <a:cubicBezTo>
                  <a:pt x="20982" y="3470"/>
                  <a:pt x="20082" y="3870"/>
                  <a:pt x="19448" y="4504"/>
                </a:cubicBezTo>
                <a:cubicBezTo>
                  <a:pt x="19014" y="2303"/>
                  <a:pt x="17046" y="668"/>
                  <a:pt x="14744" y="668"/>
                </a:cubicBezTo>
                <a:cubicBezTo>
                  <a:pt x="12910" y="668"/>
                  <a:pt x="11342" y="1669"/>
                  <a:pt x="10508" y="3170"/>
                </a:cubicBezTo>
                <a:cubicBezTo>
                  <a:pt x="10241" y="3103"/>
                  <a:pt x="9941" y="3070"/>
                  <a:pt x="9641" y="3070"/>
                </a:cubicBezTo>
                <a:cubicBezTo>
                  <a:pt x="8040" y="3070"/>
                  <a:pt x="6672" y="4171"/>
                  <a:pt x="6338" y="5705"/>
                </a:cubicBezTo>
                <a:cubicBezTo>
                  <a:pt x="5571" y="5071"/>
                  <a:pt x="4637" y="4704"/>
                  <a:pt x="3603" y="4704"/>
                </a:cubicBezTo>
                <a:cubicBezTo>
                  <a:pt x="2102" y="4704"/>
                  <a:pt x="768" y="5505"/>
                  <a:pt x="1" y="6672"/>
                </a:cubicBezTo>
                <a:lnTo>
                  <a:pt x="60877" y="6672"/>
                </a:lnTo>
                <a:cubicBezTo>
                  <a:pt x="60310" y="5505"/>
                  <a:pt x="59143" y="4704"/>
                  <a:pt x="57775" y="4704"/>
                </a:cubicBezTo>
                <a:cubicBezTo>
                  <a:pt x="57308" y="4704"/>
                  <a:pt x="56875" y="4804"/>
                  <a:pt x="56474" y="4971"/>
                </a:cubicBezTo>
                <a:cubicBezTo>
                  <a:pt x="56308" y="3470"/>
                  <a:pt x="55073" y="2336"/>
                  <a:pt x="53539" y="2336"/>
                </a:cubicBezTo>
                <a:cubicBezTo>
                  <a:pt x="52972" y="2336"/>
                  <a:pt x="52471" y="2469"/>
                  <a:pt x="52038" y="2736"/>
                </a:cubicBezTo>
                <a:cubicBezTo>
                  <a:pt x="51504" y="1135"/>
                  <a:pt x="50036" y="1"/>
                  <a:pt x="483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79;p42">
            <a:extLst>
              <a:ext uri="{FF2B5EF4-FFF2-40B4-BE49-F238E27FC236}">
                <a16:creationId xmlns:a16="http://schemas.microsoft.com/office/drawing/2014/main" id="{EBC5F75F-A4AF-E361-2E4E-2C822EC72C07}"/>
              </a:ext>
            </a:extLst>
          </p:cNvPr>
          <p:cNvSpPr/>
          <p:nvPr/>
        </p:nvSpPr>
        <p:spPr>
          <a:xfrm>
            <a:off x="4719968" y="4207985"/>
            <a:ext cx="1669742" cy="182773"/>
          </a:xfrm>
          <a:custGeom>
            <a:avLst/>
            <a:gdLst/>
            <a:ahLst/>
            <a:cxnLst/>
            <a:rect l="l" t="t" r="r" b="b"/>
            <a:pathLst>
              <a:path w="75588" h="8274" extrusionOk="0">
                <a:moveTo>
                  <a:pt x="15612" y="1"/>
                </a:moveTo>
                <a:cubicBezTo>
                  <a:pt x="13444" y="1"/>
                  <a:pt x="11576" y="1402"/>
                  <a:pt x="10942" y="3370"/>
                </a:cubicBezTo>
                <a:cubicBezTo>
                  <a:pt x="10408" y="3036"/>
                  <a:pt x="9774" y="2869"/>
                  <a:pt x="9107" y="2869"/>
                </a:cubicBezTo>
                <a:cubicBezTo>
                  <a:pt x="7206" y="2869"/>
                  <a:pt x="5638" y="4304"/>
                  <a:pt x="5438" y="6139"/>
                </a:cubicBezTo>
                <a:cubicBezTo>
                  <a:pt x="4938" y="5938"/>
                  <a:pt x="4404" y="5838"/>
                  <a:pt x="3837" y="5838"/>
                </a:cubicBezTo>
                <a:cubicBezTo>
                  <a:pt x="2136" y="5838"/>
                  <a:pt x="668" y="6806"/>
                  <a:pt x="1" y="8240"/>
                </a:cubicBezTo>
                <a:lnTo>
                  <a:pt x="75566" y="8240"/>
                </a:lnTo>
                <a:cubicBezTo>
                  <a:pt x="74596" y="6791"/>
                  <a:pt x="72972" y="5838"/>
                  <a:pt x="71118" y="5838"/>
                </a:cubicBezTo>
                <a:cubicBezTo>
                  <a:pt x="69817" y="5838"/>
                  <a:pt x="68650" y="6272"/>
                  <a:pt x="67716" y="7039"/>
                </a:cubicBezTo>
                <a:cubicBezTo>
                  <a:pt x="67282" y="5171"/>
                  <a:pt x="65614" y="3770"/>
                  <a:pt x="63613" y="3770"/>
                </a:cubicBezTo>
                <a:cubicBezTo>
                  <a:pt x="63246" y="3770"/>
                  <a:pt x="62879" y="3803"/>
                  <a:pt x="62512" y="3904"/>
                </a:cubicBezTo>
                <a:cubicBezTo>
                  <a:pt x="61511" y="2069"/>
                  <a:pt x="59543" y="801"/>
                  <a:pt x="57275" y="801"/>
                </a:cubicBezTo>
                <a:cubicBezTo>
                  <a:pt x="54406" y="801"/>
                  <a:pt x="51971" y="2836"/>
                  <a:pt x="51437" y="5571"/>
                </a:cubicBezTo>
                <a:cubicBezTo>
                  <a:pt x="50637" y="4771"/>
                  <a:pt x="49536" y="4304"/>
                  <a:pt x="48335" y="4304"/>
                </a:cubicBezTo>
                <a:cubicBezTo>
                  <a:pt x="47034" y="4304"/>
                  <a:pt x="45867" y="4871"/>
                  <a:pt x="45066" y="5772"/>
                </a:cubicBezTo>
                <a:cubicBezTo>
                  <a:pt x="44199" y="4237"/>
                  <a:pt x="42531" y="3236"/>
                  <a:pt x="40663" y="3236"/>
                </a:cubicBezTo>
                <a:cubicBezTo>
                  <a:pt x="38962" y="3236"/>
                  <a:pt x="37461" y="4070"/>
                  <a:pt x="36560" y="5338"/>
                </a:cubicBezTo>
                <a:cubicBezTo>
                  <a:pt x="35726" y="4671"/>
                  <a:pt x="34692" y="4304"/>
                  <a:pt x="33558" y="4304"/>
                </a:cubicBezTo>
                <a:cubicBezTo>
                  <a:pt x="33291" y="4304"/>
                  <a:pt x="33024" y="4337"/>
                  <a:pt x="32757" y="4371"/>
                </a:cubicBezTo>
                <a:cubicBezTo>
                  <a:pt x="31990" y="2703"/>
                  <a:pt x="30322" y="1502"/>
                  <a:pt x="28354" y="1502"/>
                </a:cubicBezTo>
                <a:cubicBezTo>
                  <a:pt x="26420" y="1502"/>
                  <a:pt x="24785" y="2636"/>
                  <a:pt x="24018" y="4270"/>
                </a:cubicBezTo>
                <a:cubicBezTo>
                  <a:pt x="23317" y="3637"/>
                  <a:pt x="22350" y="3236"/>
                  <a:pt x="21316" y="3236"/>
                </a:cubicBezTo>
                <a:cubicBezTo>
                  <a:pt x="20949" y="3236"/>
                  <a:pt x="20582" y="3270"/>
                  <a:pt x="20248" y="3370"/>
                </a:cubicBezTo>
                <a:cubicBezTo>
                  <a:pt x="19615" y="1402"/>
                  <a:pt x="17780" y="1"/>
                  <a:pt x="15612" y="1"/>
                </a:cubicBezTo>
                <a:close/>
                <a:moveTo>
                  <a:pt x="75566" y="8240"/>
                </a:moveTo>
                <a:lnTo>
                  <a:pt x="75566" y="8240"/>
                </a:lnTo>
                <a:cubicBezTo>
                  <a:pt x="75573" y="8251"/>
                  <a:pt x="75581" y="8262"/>
                  <a:pt x="75588" y="8273"/>
                </a:cubicBezTo>
                <a:lnTo>
                  <a:pt x="75588" y="824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1387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D79E-22FF-4C3D-5821-9D5F583B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30" y="1882814"/>
            <a:ext cx="3429000" cy="696926"/>
          </a:xfrm>
        </p:spPr>
        <p:txBody>
          <a:bodyPr/>
          <a:lstStyle/>
          <a:p>
            <a:r>
              <a:rPr lang="en-SG"/>
              <a:t>HDB CBD DISTANCE ANOMALY</a:t>
            </a:r>
          </a:p>
        </p:txBody>
      </p:sp>
      <p:sp>
        <p:nvSpPr>
          <p:cNvPr id="3" name="Google Shape;901;p29">
            <a:extLst>
              <a:ext uri="{FF2B5EF4-FFF2-40B4-BE49-F238E27FC236}">
                <a16:creationId xmlns:a16="http://schemas.microsoft.com/office/drawing/2014/main" id="{4435AC98-FE23-D7DB-D435-645B54BCC48F}"/>
              </a:ext>
            </a:extLst>
          </p:cNvPr>
          <p:cNvSpPr/>
          <p:nvPr/>
        </p:nvSpPr>
        <p:spPr>
          <a:xfrm flipH="1">
            <a:off x="5201343" y="2836486"/>
            <a:ext cx="3428957" cy="2098436"/>
          </a:xfrm>
          <a:custGeom>
            <a:avLst/>
            <a:gdLst/>
            <a:ahLst/>
            <a:cxnLst/>
            <a:rect l="l" t="t" r="r" b="b"/>
            <a:pathLst>
              <a:path w="305952" h="187235" extrusionOk="0">
                <a:moveTo>
                  <a:pt x="305952" y="0"/>
                </a:moveTo>
                <a:lnTo>
                  <a:pt x="184665" y="23050"/>
                </a:lnTo>
                <a:lnTo>
                  <a:pt x="220491" y="43731"/>
                </a:lnTo>
                <a:lnTo>
                  <a:pt x="0" y="171056"/>
                </a:lnTo>
                <a:lnTo>
                  <a:pt x="28053" y="187234"/>
                </a:lnTo>
                <a:lnTo>
                  <a:pt x="248544" y="59943"/>
                </a:lnTo>
                <a:lnTo>
                  <a:pt x="284370" y="80624"/>
                </a:lnTo>
                <a:lnTo>
                  <a:pt x="30595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917;p29">
            <a:extLst>
              <a:ext uri="{FF2B5EF4-FFF2-40B4-BE49-F238E27FC236}">
                <a16:creationId xmlns:a16="http://schemas.microsoft.com/office/drawing/2014/main" id="{45849BDF-D0EC-2416-216C-17E38F8F1950}"/>
              </a:ext>
            </a:extLst>
          </p:cNvPr>
          <p:cNvGrpSpPr/>
          <p:nvPr/>
        </p:nvGrpSpPr>
        <p:grpSpPr>
          <a:xfrm flipH="1">
            <a:off x="6311320" y="482467"/>
            <a:ext cx="589499" cy="3234304"/>
            <a:chOff x="7139615" y="1617320"/>
            <a:chExt cx="429163" cy="2354790"/>
          </a:xfrm>
        </p:grpSpPr>
        <p:sp>
          <p:nvSpPr>
            <p:cNvPr id="5" name="Google Shape;918;p29">
              <a:extLst>
                <a:ext uri="{FF2B5EF4-FFF2-40B4-BE49-F238E27FC236}">
                  <a16:creationId xmlns:a16="http://schemas.microsoft.com/office/drawing/2014/main" id="{12D0B680-C5BD-C3CE-9418-86645C9479E9}"/>
                </a:ext>
              </a:extLst>
            </p:cNvPr>
            <p:cNvSpPr/>
            <p:nvPr/>
          </p:nvSpPr>
          <p:spPr>
            <a:xfrm>
              <a:off x="7140610" y="2696598"/>
              <a:ext cx="428168" cy="247277"/>
            </a:xfrm>
            <a:custGeom>
              <a:avLst/>
              <a:gdLst/>
              <a:ahLst/>
              <a:cxnLst/>
              <a:rect l="l" t="t" r="r" b="b"/>
              <a:pathLst>
                <a:path w="43032" h="24852" extrusionOk="0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9;p29">
              <a:extLst>
                <a:ext uri="{FF2B5EF4-FFF2-40B4-BE49-F238E27FC236}">
                  <a16:creationId xmlns:a16="http://schemas.microsoft.com/office/drawing/2014/main" id="{5E45CFF6-A35E-FBFD-F217-7EF88CEA4F15}"/>
                </a:ext>
              </a:extLst>
            </p:cNvPr>
            <p:cNvSpPr/>
            <p:nvPr/>
          </p:nvSpPr>
          <p:spPr>
            <a:xfrm>
              <a:off x="7139615" y="2820387"/>
              <a:ext cx="214084" cy="1151722"/>
            </a:xfrm>
            <a:custGeom>
              <a:avLst/>
              <a:gdLst/>
              <a:ahLst/>
              <a:cxnLst/>
              <a:rect l="l" t="t" r="r" b="b"/>
              <a:pathLst>
                <a:path w="21516" h="115751" extrusionOk="0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0;p29">
              <a:extLst>
                <a:ext uri="{FF2B5EF4-FFF2-40B4-BE49-F238E27FC236}">
                  <a16:creationId xmlns:a16="http://schemas.microsoft.com/office/drawing/2014/main" id="{A7AE1633-AD3F-BFBA-C778-AED7E6F46645}"/>
                </a:ext>
              </a:extLst>
            </p:cNvPr>
            <p:cNvSpPr/>
            <p:nvPr/>
          </p:nvSpPr>
          <p:spPr>
            <a:xfrm>
              <a:off x="7353673" y="2820387"/>
              <a:ext cx="214423" cy="1151722"/>
            </a:xfrm>
            <a:custGeom>
              <a:avLst/>
              <a:gdLst/>
              <a:ahLst/>
              <a:cxnLst/>
              <a:rect l="l" t="t" r="r" b="b"/>
              <a:pathLst>
                <a:path w="21550" h="115751" extrusionOk="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1;p29">
              <a:extLst>
                <a:ext uri="{FF2B5EF4-FFF2-40B4-BE49-F238E27FC236}">
                  <a16:creationId xmlns:a16="http://schemas.microsoft.com/office/drawing/2014/main" id="{67150FBB-4420-B4D0-D84D-EE1DF680EADA}"/>
                </a:ext>
              </a:extLst>
            </p:cNvPr>
            <p:cNvSpPr/>
            <p:nvPr/>
          </p:nvSpPr>
          <p:spPr>
            <a:xfrm>
              <a:off x="7380895" y="2927591"/>
              <a:ext cx="40168" cy="1028910"/>
            </a:xfrm>
            <a:custGeom>
              <a:avLst/>
              <a:gdLst/>
              <a:ahLst/>
              <a:cxnLst/>
              <a:rect l="l" t="t" r="r" b="b"/>
              <a:pathLst>
                <a:path w="4037" h="103408" extrusionOk="0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2;p29">
              <a:extLst>
                <a:ext uri="{FF2B5EF4-FFF2-40B4-BE49-F238E27FC236}">
                  <a16:creationId xmlns:a16="http://schemas.microsoft.com/office/drawing/2014/main" id="{40243D13-917C-0C4A-E13C-050C4664E548}"/>
                </a:ext>
              </a:extLst>
            </p:cNvPr>
            <p:cNvSpPr/>
            <p:nvPr/>
          </p:nvSpPr>
          <p:spPr>
            <a:xfrm>
              <a:off x="7440958" y="2893077"/>
              <a:ext cx="39840" cy="1028581"/>
            </a:xfrm>
            <a:custGeom>
              <a:avLst/>
              <a:gdLst/>
              <a:ahLst/>
              <a:cxnLst/>
              <a:rect l="l" t="t" r="r" b="b"/>
              <a:pathLst>
                <a:path w="4004" h="103375" extrusionOk="0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3;p29">
              <a:extLst>
                <a:ext uri="{FF2B5EF4-FFF2-40B4-BE49-F238E27FC236}">
                  <a16:creationId xmlns:a16="http://schemas.microsoft.com/office/drawing/2014/main" id="{1B59BCD4-02A7-F311-9B9A-0933788331F8}"/>
                </a:ext>
              </a:extLst>
            </p:cNvPr>
            <p:cNvSpPr/>
            <p:nvPr/>
          </p:nvSpPr>
          <p:spPr>
            <a:xfrm>
              <a:off x="7500704" y="2858553"/>
              <a:ext cx="40168" cy="1028581"/>
            </a:xfrm>
            <a:custGeom>
              <a:avLst/>
              <a:gdLst/>
              <a:ahLst/>
              <a:cxnLst/>
              <a:rect l="l" t="t" r="r" b="b"/>
              <a:pathLst>
                <a:path w="4037" h="103375" extrusionOk="0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4;p29">
              <a:extLst>
                <a:ext uri="{FF2B5EF4-FFF2-40B4-BE49-F238E27FC236}">
                  <a16:creationId xmlns:a16="http://schemas.microsoft.com/office/drawing/2014/main" id="{74157204-CC9F-BC94-2C55-8A1D20D0BA95}"/>
                </a:ext>
              </a:extLst>
            </p:cNvPr>
            <p:cNvSpPr/>
            <p:nvPr/>
          </p:nvSpPr>
          <p:spPr>
            <a:xfrm>
              <a:off x="7139615" y="2239270"/>
              <a:ext cx="215418" cy="142066"/>
            </a:xfrm>
            <a:custGeom>
              <a:avLst/>
              <a:gdLst/>
              <a:ahLst/>
              <a:cxnLst/>
              <a:rect l="l" t="t" r="r" b="b"/>
              <a:pathLst>
                <a:path w="21650" h="14278" extrusionOk="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5;p29">
              <a:extLst>
                <a:ext uri="{FF2B5EF4-FFF2-40B4-BE49-F238E27FC236}">
                  <a16:creationId xmlns:a16="http://schemas.microsoft.com/office/drawing/2014/main" id="{161B804B-4417-F74E-306E-B23607720A3E}"/>
                </a:ext>
              </a:extLst>
            </p:cNvPr>
            <p:cNvSpPr/>
            <p:nvPr/>
          </p:nvSpPr>
          <p:spPr>
            <a:xfrm>
              <a:off x="7355007" y="2239936"/>
              <a:ext cx="213756" cy="141399"/>
            </a:xfrm>
            <a:custGeom>
              <a:avLst/>
              <a:gdLst/>
              <a:ahLst/>
              <a:cxnLst/>
              <a:rect l="l" t="t" r="r" b="b"/>
              <a:pathLst>
                <a:path w="21483" h="14211" extrusionOk="0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6;p29">
              <a:extLst>
                <a:ext uri="{FF2B5EF4-FFF2-40B4-BE49-F238E27FC236}">
                  <a16:creationId xmlns:a16="http://schemas.microsoft.com/office/drawing/2014/main" id="{AFC6B1D7-B14D-8E42-2CAC-AC0DAA9319C9}"/>
                </a:ext>
              </a:extLst>
            </p:cNvPr>
            <p:cNvSpPr/>
            <p:nvPr/>
          </p:nvSpPr>
          <p:spPr>
            <a:xfrm>
              <a:off x="7355007" y="2240593"/>
              <a:ext cx="204124" cy="684063"/>
            </a:xfrm>
            <a:custGeom>
              <a:avLst/>
              <a:gdLst/>
              <a:ahLst/>
              <a:cxnLst/>
              <a:rect l="l" t="t" r="r" b="b"/>
              <a:pathLst>
                <a:path w="20515" h="68750" extrusionOk="0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927;p29">
              <a:extLst>
                <a:ext uri="{FF2B5EF4-FFF2-40B4-BE49-F238E27FC236}">
                  <a16:creationId xmlns:a16="http://schemas.microsoft.com/office/drawing/2014/main" id="{EBAC7EC7-4906-DF6F-1D58-1A2BB614A3B7}"/>
                </a:ext>
              </a:extLst>
            </p:cNvPr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45" name="Google Shape;928;p29">
                <a:extLst>
                  <a:ext uri="{FF2B5EF4-FFF2-40B4-BE49-F238E27FC236}">
                    <a16:creationId xmlns:a16="http://schemas.microsoft.com/office/drawing/2014/main" id="{56A4BC93-8881-6F8C-0C98-94194D7E7220}"/>
                  </a:ext>
                </a:extLst>
              </p:cNvPr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29;p29">
                <a:extLst>
                  <a:ext uri="{FF2B5EF4-FFF2-40B4-BE49-F238E27FC236}">
                    <a16:creationId xmlns:a16="http://schemas.microsoft.com/office/drawing/2014/main" id="{24ECA9DD-FDD6-6511-331E-77382294C002}"/>
                  </a:ext>
                </a:extLst>
              </p:cNvPr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0;p29">
                <a:extLst>
                  <a:ext uri="{FF2B5EF4-FFF2-40B4-BE49-F238E27FC236}">
                    <a16:creationId xmlns:a16="http://schemas.microsoft.com/office/drawing/2014/main" id="{E165C8CD-73BB-5314-96CA-BE08E6DCCAC1}"/>
                  </a:ext>
                </a:extLst>
              </p:cNvPr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31;p29">
                <a:extLst>
                  <a:ext uri="{FF2B5EF4-FFF2-40B4-BE49-F238E27FC236}">
                    <a16:creationId xmlns:a16="http://schemas.microsoft.com/office/drawing/2014/main" id="{DE49FD6C-9ABE-5A88-B78C-53860BBA029B}"/>
                  </a:ext>
                </a:extLst>
              </p:cNvPr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32;p29">
                <a:extLst>
                  <a:ext uri="{FF2B5EF4-FFF2-40B4-BE49-F238E27FC236}">
                    <a16:creationId xmlns:a16="http://schemas.microsoft.com/office/drawing/2014/main" id="{70168C31-E225-B86B-3D08-8A876628A563}"/>
                  </a:ext>
                </a:extLst>
              </p:cNvPr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33;p29">
                <a:extLst>
                  <a:ext uri="{FF2B5EF4-FFF2-40B4-BE49-F238E27FC236}">
                    <a16:creationId xmlns:a16="http://schemas.microsoft.com/office/drawing/2014/main" id="{9BE12FCE-2DCD-0A6F-B02A-B343F663D305}"/>
                  </a:ext>
                </a:extLst>
              </p:cNvPr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34;p29">
                <a:extLst>
                  <a:ext uri="{FF2B5EF4-FFF2-40B4-BE49-F238E27FC236}">
                    <a16:creationId xmlns:a16="http://schemas.microsoft.com/office/drawing/2014/main" id="{078E5AB6-4695-A353-E278-567E07992975}"/>
                  </a:ext>
                </a:extLst>
              </p:cNvPr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35;p29">
                <a:extLst>
                  <a:ext uri="{FF2B5EF4-FFF2-40B4-BE49-F238E27FC236}">
                    <a16:creationId xmlns:a16="http://schemas.microsoft.com/office/drawing/2014/main" id="{9A9D9A95-5B33-7F71-076E-E40CA19C074D}"/>
                  </a:ext>
                </a:extLst>
              </p:cNvPr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36;p29">
                <a:extLst>
                  <a:ext uri="{FF2B5EF4-FFF2-40B4-BE49-F238E27FC236}">
                    <a16:creationId xmlns:a16="http://schemas.microsoft.com/office/drawing/2014/main" id="{54E5CFDB-58DD-F4E0-659C-90E01D9C3550}"/>
                  </a:ext>
                </a:extLst>
              </p:cNvPr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937;p29">
              <a:extLst>
                <a:ext uri="{FF2B5EF4-FFF2-40B4-BE49-F238E27FC236}">
                  <a16:creationId xmlns:a16="http://schemas.microsoft.com/office/drawing/2014/main" id="{ECCB0DF0-AB2B-C6DD-AC9B-CD59DECCD886}"/>
                </a:ext>
              </a:extLst>
            </p:cNvPr>
            <p:cNvSpPr/>
            <p:nvPr/>
          </p:nvSpPr>
          <p:spPr>
            <a:xfrm>
              <a:off x="7150897" y="2240593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8;p29">
              <a:extLst>
                <a:ext uri="{FF2B5EF4-FFF2-40B4-BE49-F238E27FC236}">
                  <a16:creationId xmlns:a16="http://schemas.microsoft.com/office/drawing/2014/main" id="{58D51E90-0EDB-A3D0-6F13-0FA20ECA2A32}"/>
                </a:ext>
              </a:extLst>
            </p:cNvPr>
            <p:cNvSpPr/>
            <p:nvPr/>
          </p:nvSpPr>
          <p:spPr>
            <a:xfrm>
              <a:off x="7139615" y="2115809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939;p29">
              <a:extLst>
                <a:ext uri="{FF2B5EF4-FFF2-40B4-BE49-F238E27FC236}">
                  <a16:creationId xmlns:a16="http://schemas.microsoft.com/office/drawing/2014/main" id="{5BC5953F-51C9-201F-E0EF-B42AFD8D8037}"/>
                </a:ext>
              </a:extLst>
            </p:cNvPr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36" name="Google Shape;940;p29">
                <a:extLst>
                  <a:ext uri="{FF2B5EF4-FFF2-40B4-BE49-F238E27FC236}">
                    <a16:creationId xmlns:a16="http://schemas.microsoft.com/office/drawing/2014/main" id="{E91F37E3-7907-36A7-4A02-D52E7F403C15}"/>
                  </a:ext>
                </a:extLst>
              </p:cNvPr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41;p29">
                <a:extLst>
                  <a:ext uri="{FF2B5EF4-FFF2-40B4-BE49-F238E27FC236}">
                    <a16:creationId xmlns:a16="http://schemas.microsoft.com/office/drawing/2014/main" id="{EE15FF6F-A9EF-877E-0BA5-6C1FD7E1B0E1}"/>
                  </a:ext>
                </a:extLst>
              </p:cNvPr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42;p29">
                <a:extLst>
                  <a:ext uri="{FF2B5EF4-FFF2-40B4-BE49-F238E27FC236}">
                    <a16:creationId xmlns:a16="http://schemas.microsoft.com/office/drawing/2014/main" id="{70066BCB-7B58-4C05-E016-5B6B39BAED06}"/>
                  </a:ext>
                </a:extLst>
              </p:cNvPr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43;p29">
                <a:extLst>
                  <a:ext uri="{FF2B5EF4-FFF2-40B4-BE49-F238E27FC236}">
                    <a16:creationId xmlns:a16="http://schemas.microsoft.com/office/drawing/2014/main" id="{582D5609-BC61-C082-3AE6-4F3A899B90FA}"/>
                  </a:ext>
                </a:extLst>
              </p:cNvPr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44;p29">
                <a:extLst>
                  <a:ext uri="{FF2B5EF4-FFF2-40B4-BE49-F238E27FC236}">
                    <a16:creationId xmlns:a16="http://schemas.microsoft.com/office/drawing/2014/main" id="{67335D6B-3506-7C73-2814-B6FC7885A92E}"/>
                  </a:ext>
                </a:extLst>
              </p:cNvPr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45;p29">
                <a:extLst>
                  <a:ext uri="{FF2B5EF4-FFF2-40B4-BE49-F238E27FC236}">
                    <a16:creationId xmlns:a16="http://schemas.microsoft.com/office/drawing/2014/main" id="{915B4C4D-4756-63CB-0D78-BEFC453CE5BE}"/>
                  </a:ext>
                </a:extLst>
              </p:cNvPr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46;p29">
                <a:extLst>
                  <a:ext uri="{FF2B5EF4-FFF2-40B4-BE49-F238E27FC236}">
                    <a16:creationId xmlns:a16="http://schemas.microsoft.com/office/drawing/2014/main" id="{69D699C9-790E-9CF5-9768-AB285BFC66D7}"/>
                  </a:ext>
                </a:extLst>
              </p:cNvPr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47;p29">
                <a:extLst>
                  <a:ext uri="{FF2B5EF4-FFF2-40B4-BE49-F238E27FC236}">
                    <a16:creationId xmlns:a16="http://schemas.microsoft.com/office/drawing/2014/main" id="{746CB2E4-89FC-CEA0-527D-1E7405C2B510}"/>
                  </a:ext>
                </a:extLst>
              </p:cNvPr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48;p29">
                <a:extLst>
                  <a:ext uri="{FF2B5EF4-FFF2-40B4-BE49-F238E27FC236}">
                    <a16:creationId xmlns:a16="http://schemas.microsoft.com/office/drawing/2014/main" id="{D6B37701-4CEE-1CFE-D965-5ADD814BB038}"/>
                  </a:ext>
                </a:extLst>
              </p:cNvPr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949;p29">
              <a:extLst>
                <a:ext uri="{FF2B5EF4-FFF2-40B4-BE49-F238E27FC236}">
                  <a16:creationId xmlns:a16="http://schemas.microsoft.com/office/drawing/2014/main" id="{F08A0F35-E636-F3C3-0466-35A5862123BC}"/>
                </a:ext>
              </a:extLst>
            </p:cNvPr>
            <p:cNvSpPr/>
            <p:nvPr/>
          </p:nvSpPr>
          <p:spPr>
            <a:xfrm>
              <a:off x="7178447" y="2027201"/>
              <a:ext cx="353155" cy="203796"/>
            </a:xfrm>
            <a:custGeom>
              <a:avLst/>
              <a:gdLst/>
              <a:ahLst/>
              <a:cxnLst/>
              <a:rect l="l" t="t" r="r" b="b"/>
              <a:pathLst>
                <a:path w="35493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0;p29">
              <a:extLst>
                <a:ext uri="{FF2B5EF4-FFF2-40B4-BE49-F238E27FC236}">
                  <a16:creationId xmlns:a16="http://schemas.microsoft.com/office/drawing/2014/main" id="{CA53FBCA-4735-FD1F-B79D-0FCB3E164F30}"/>
                </a:ext>
              </a:extLst>
            </p:cNvPr>
            <p:cNvSpPr/>
            <p:nvPr/>
          </p:nvSpPr>
          <p:spPr>
            <a:xfrm>
              <a:off x="717778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1;p29">
              <a:extLst>
                <a:ext uri="{FF2B5EF4-FFF2-40B4-BE49-F238E27FC236}">
                  <a16:creationId xmlns:a16="http://schemas.microsoft.com/office/drawing/2014/main" id="{098C3919-8704-46DE-2922-2C17BF1668D5}"/>
                </a:ext>
              </a:extLst>
            </p:cNvPr>
            <p:cNvSpPr/>
            <p:nvPr/>
          </p:nvSpPr>
          <p:spPr>
            <a:xfrm>
              <a:off x="7298923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2;p29">
              <a:extLst>
                <a:ext uri="{FF2B5EF4-FFF2-40B4-BE49-F238E27FC236}">
                  <a16:creationId xmlns:a16="http://schemas.microsoft.com/office/drawing/2014/main" id="{5F0ED50E-32AD-E7E5-6A5B-CF316E0778A4}"/>
                </a:ext>
              </a:extLst>
            </p:cNvPr>
            <p:cNvSpPr/>
            <p:nvPr/>
          </p:nvSpPr>
          <p:spPr>
            <a:xfrm>
              <a:off x="7249465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3;p29">
              <a:extLst>
                <a:ext uri="{FF2B5EF4-FFF2-40B4-BE49-F238E27FC236}">
                  <a16:creationId xmlns:a16="http://schemas.microsoft.com/office/drawing/2014/main" id="{A5497F54-E9FF-8595-8B0F-3426A1F03EFC}"/>
                </a:ext>
              </a:extLst>
            </p:cNvPr>
            <p:cNvSpPr/>
            <p:nvPr/>
          </p:nvSpPr>
          <p:spPr>
            <a:xfrm>
              <a:off x="7200017" y="2160611"/>
              <a:ext cx="33203" cy="110206"/>
            </a:xfrm>
            <a:custGeom>
              <a:avLst/>
              <a:gdLst/>
              <a:ahLst/>
              <a:cxnLst/>
              <a:rect l="l" t="t" r="r" b="b"/>
              <a:pathLst>
                <a:path w="3337" h="11076" extrusionOk="0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4;p29">
              <a:extLst>
                <a:ext uri="{FF2B5EF4-FFF2-40B4-BE49-F238E27FC236}">
                  <a16:creationId xmlns:a16="http://schemas.microsoft.com/office/drawing/2014/main" id="{9E51B5C5-725E-F132-8065-4E77633A964B}"/>
                </a:ext>
              </a:extLst>
            </p:cNvPr>
            <p:cNvSpPr/>
            <p:nvPr/>
          </p:nvSpPr>
          <p:spPr>
            <a:xfrm>
              <a:off x="735434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5;p29">
              <a:extLst>
                <a:ext uri="{FF2B5EF4-FFF2-40B4-BE49-F238E27FC236}">
                  <a16:creationId xmlns:a16="http://schemas.microsoft.com/office/drawing/2014/main" id="{4631DB3A-AF94-62B2-36B5-710A96DF8B41}"/>
                </a:ext>
              </a:extLst>
            </p:cNvPr>
            <p:cNvSpPr/>
            <p:nvPr/>
          </p:nvSpPr>
          <p:spPr>
            <a:xfrm>
              <a:off x="7376577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6;p29">
              <a:extLst>
                <a:ext uri="{FF2B5EF4-FFF2-40B4-BE49-F238E27FC236}">
                  <a16:creationId xmlns:a16="http://schemas.microsoft.com/office/drawing/2014/main" id="{968F1D10-B59F-A38D-FC86-63679E7429AF}"/>
                </a:ext>
              </a:extLst>
            </p:cNvPr>
            <p:cNvSpPr/>
            <p:nvPr/>
          </p:nvSpPr>
          <p:spPr>
            <a:xfrm>
              <a:off x="7426024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7;p29">
              <a:extLst>
                <a:ext uri="{FF2B5EF4-FFF2-40B4-BE49-F238E27FC236}">
                  <a16:creationId xmlns:a16="http://schemas.microsoft.com/office/drawing/2014/main" id="{2A9FBC05-87D7-B55F-AFFC-12D088FACB13}"/>
                </a:ext>
              </a:extLst>
            </p:cNvPr>
            <p:cNvSpPr/>
            <p:nvPr/>
          </p:nvSpPr>
          <p:spPr>
            <a:xfrm>
              <a:off x="7475482" y="2160611"/>
              <a:ext cx="32865" cy="110206"/>
            </a:xfrm>
            <a:custGeom>
              <a:avLst/>
              <a:gdLst/>
              <a:ahLst/>
              <a:cxnLst/>
              <a:rect l="l" t="t" r="r" b="b"/>
              <a:pathLst>
                <a:path w="3303" h="11076" extrusionOk="0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8;p29">
              <a:extLst>
                <a:ext uri="{FF2B5EF4-FFF2-40B4-BE49-F238E27FC236}">
                  <a16:creationId xmlns:a16="http://schemas.microsoft.com/office/drawing/2014/main" id="{61B732B8-5568-C946-DF89-584B800E780C}"/>
                </a:ext>
              </a:extLst>
            </p:cNvPr>
            <p:cNvSpPr/>
            <p:nvPr/>
          </p:nvSpPr>
          <p:spPr>
            <a:xfrm>
              <a:off x="7216284" y="2011929"/>
              <a:ext cx="276481" cy="159329"/>
            </a:xfrm>
            <a:custGeom>
              <a:avLst/>
              <a:gdLst/>
              <a:ahLst/>
              <a:cxnLst/>
              <a:rect l="l" t="t" r="r" b="b"/>
              <a:pathLst>
                <a:path w="27787" h="16013" extrusionOk="0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9;p29">
              <a:extLst>
                <a:ext uri="{FF2B5EF4-FFF2-40B4-BE49-F238E27FC236}">
                  <a16:creationId xmlns:a16="http://schemas.microsoft.com/office/drawing/2014/main" id="{E736D716-FAA8-4BB4-B7E1-7E1C2675AF58}"/>
                </a:ext>
              </a:extLst>
            </p:cNvPr>
            <p:cNvSpPr/>
            <p:nvPr/>
          </p:nvSpPr>
          <p:spPr>
            <a:xfrm>
              <a:off x="7215617" y="2091583"/>
              <a:ext cx="138414" cy="117500"/>
            </a:xfrm>
            <a:custGeom>
              <a:avLst/>
              <a:gdLst/>
              <a:ahLst/>
              <a:cxnLst/>
              <a:rect l="l" t="t" r="r" b="b"/>
              <a:pathLst>
                <a:path w="13911" h="11809" extrusionOk="0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0;p29">
              <a:extLst>
                <a:ext uri="{FF2B5EF4-FFF2-40B4-BE49-F238E27FC236}">
                  <a16:creationId xmlns:a16="http://schemas.microsoft.com/office/drawing/2014/main" id="{6D9FB68B-7F80-672C-5667-EF153CECE442}"/>
                </a:ext>
              </a:extLst>
            </p:cNvPr>
            <p:cNvSpPr/>
            <p:nvPr/>
          </p:nvSpPr>
          <p:spPr>
            <a:xfrm>
              <a:off x="7354012" y="2091583"/>
              <a:ext cx="138076" cy="117500"/>
            </a:xfrm>
            <a:custGeom>
              <a:avLst/>
              <a:gdLst/>
              <a:ahLst/>
              <a:cxnLst/>
              <a:rect l="l" t="t" r="r" b="b"/>
              <a:pathLst>
                <a:path w="13877" h="11809" extrusionOk="0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1;p29">
              <a:extLst>
                <a:ext uri="{FF2B5EF4-FFF2-40B4-BE49-F238E27FC236}">
                  <a16:creationId xmlns:a16="http://schemas.microsoft.com/office/drawing/2014/main" id="{0F6DC28E-ABE6-208D-26AA-544FF0F939B9}"/>
                </a:ext>
              </a:extLst>
            </p:cNvPr>
            <p:cNvSpPr/>
            <p:nvPr/>
          </p:nvSpPr>
          <p:spPr>
            <a:xfrm>
              <a:off x="7315180" y="1855287"/>
              <a:ext cx="78008" cy="45143"/>
            </a:xfrm>
            <a:custGeom>
              <a:avLst/>
              <a:gdLst/>
              <a:ahLst/>
              <a:cxnLst/>
              <a:rect l="l" t="t" r="r" b="b"/>
              <a:pathLst>
                <a:path w="7840" h="4537" extrusionOk="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;p29">
              <a:extLst>
                <a:ext uri="{FF2B5EF4-FFF2-40B4-BE49-F238E27FC236}">
                  <a16:creationId xmlns:a16="http://schemas.microsoft.com/office/drawing/2014/main" id="{83563551-0C30-12F2-0543-56E96C342DAC}"/>
                </a:ext>
              </a:extLst>
            </p:cNvPr>
            <p:cNvSpPr/>
            <p:nvPr/>
          </p:nvSpPr>
          <p:spPr>
            <a:xfrm>
              <a:off x="7325796" y="1861585"/>
              <a:ext cx="56436" cy="32537"/>
            </a:xfrm>
            <a:custGeom>
              <a:avLst/>
              <a:gdLst/>
              <a:ahLst/>
              <a:cxnLst/>
              <a:rect l="l" t="t" r="r" b="b"/>
              <a:pathLst>
                <a:path w="5672" h="3270" extrusionOk="0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3;p29">
              <a:extLst>
                <a:ext uri="{FF2B5EF4-FFF2-40B4-BE49-F238E27FC236}">
                  <a16:creationId xmlns:a16="http://schemas.microsoft.com/office/drawing/2014/main" id="{05237C53-A2B7-3246-CF2D-5912BC443188}"/>
                </a:ext>
              </a:extLst>
            </p:cNvPr>
            <p:cNvSpPr/>
            <p:nvPr/>
          </p:nvSpPr>
          <p:spPr>
            <a:xfrm>
              <a:off x="7314851" y="1877852"/>
              <a:ext cx="39173" cy="234999"/>
            </a:xfrm>
            <a:custGeom>
              <a:avLst/>
              <a:gdLst/>
              <a:ahLst/>
              <a:cxnLst/>
              <a:rect l="l" t="t" r="r" b="b"/>
              <a:pathLst>
                <a:path w="3937" h="23618" extrusionOk="0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;p29">
              <a:extLst>
                <a:ext uri="{FF2B5EF4-FFF2-40B4-BE49-F238E27FC236}">
                  <a16:creationId xmlns:a16="http://schemas.microsoft.com/office/drawing/2014/main" id="{AE78F15E-3E9F-A1C7-1285-6D08FA4662B6}"/>
                </a:ext>
              </a:extLst>
            </p:cNvPr>
            <p:cNvSpPr/>
            <p:nvPr/>
          </p:nvSpPr>
          <p:spPr>
            <a:xfrm>
              <a:off x="7354012" y="1877852"/>
              <a:ext cx="38845" cy="234999"/>
            </a:xfrm>
            <a:custGeom>
              <a:avLst/>
              <a:gdLst/>
              <a:ahLst/>
              <a:cxnLst/>
              <a:rect l="l" t="t" r="r" b="b"/>
              <a:pathLst>
                <a:path w="3904" h="23618" extrusionOk="0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5;p29">
              <a:extLst>
                <a:ext uri="{FF2B5EF4-FFF2-40B4-BE49-F238E27FC236}">
                  <a16:creationId xmlns:a16="http://schemas.microsoft.com/office/drawing/2014/main" id="{CCB92781-BDAA-697B-9E4E-D756EF9C5388}"/>
                </a:ext>
              </a:extLst>
            </p:cNvPr>
            <p:cNvSpPr/>
            <p:nvPr/>
          </p:nvSpPr>
          <p:spPr>
            <a:xfrm>
              <a:off x="7325796" y="1617320"/>
              <a:ext cx="28228" cy="276819"/>
            </a:xfrm>
            <a:custGeom>
              <a:avLst/>
              <a:gdLst/>
              <a:ahLst/>
              <a:cxnLst/>
              <a:rect l="l" t="t" r="r" b="b"/>
              <a:pathLst>
                <a:path w="2837" h="27821" extrusionOk="0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6;p29">
              <a:extLst>
                <a:ext uri="{FF2B5EF4-FFF2-40B4-BE49-F238E27FC236}">
                  <a16:creationId xmlns:a16="http://schemas.microsoft.com/office/drawing/2014/main" id="{98F15EE7-CFBA-F50A-59DF-80139F9ADBB0}"/>
                </a:ext>
              </a:extLst>
            </p:cNvPr>
            <p:cNvSpPr/>
            <p:nvPr/>
          </p:nvSpPr>
          <p:spPr>
            <a:xfrm>
              <a:off x="7354012" y="1617320"/>
              <a:ext cx="28218" cy="276819"/>
            </a:xfrm>
            <a:custGeom>
              <a:avLst/>
              <a:gdLst/>
              <a:ahLst/>
              <a:cxnLst/>
              <a:rect l="l" t="t" r="r" b="b"/>
              <a:pathLst>
                <a:path w="2836" h="27821" extrusionOk="0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967;p29">
            <a:extLst>
              <a:ext uri="{FF2B5EF4-FFF2-40B4-BE49-F238E27FC236}">
                <a16:creationId xmlns:a16="http://schemas.microsoft.com/office/drawing/2014/main" id="{0CBA6C05-FF9D-2666-3A77-6803568B9A6D}"/>
              </a:ext>
            </a:extLst>
          </p:cNvPr>
          <p:cNvGrpSpPr/>
          <p:nvPr/>
        </p:nvGrpSpPr>
        <p:grpSpPr>
          <a:xfrm flipH="1">
            <a:off x="6716131" y="2173086"/>
            <a:ext cx="589048" cy="1776610"/>
            <a:chOff x="6845236" y="2848204"/>
            <a:chExt cx="428835" cy="1293491"/>
          </a:xfrm>
        </p:grpSpPr>
        <p:grpSp>
          <p:nvGrpSpPr>
            <p:cNvPr id="55" name="Google Shape;968;p29">
              <a:extLst>
                <a:ext uri="{FF2B5EF4-FFF2-40B4-BE49-F238E27FC236}">
                  <a16:creationId xmlns:a16="http://schemas.microsoft.com/office/drawing/2014/main" id="{817FA327-97FA-4A1D-F368-DAC1C4D28819}"/>
                </a:ext>
              </a:extLst>
            </p:cNvPr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59" name="Google Shape;969;p29">
                <a:extLst>
                  <a:ext uri="{FF2B5EF4-FFF2-40B4-BE49-F238E27FC236}">
                    <a16:creationId xmlns:a16="http://schemas.microsoft.com/office/drawing/2014/main" id="{E9B1DE29-F195-C5A5-3709-99E0F9BCFF9D}"/>
                  </a:ext>
                </a:extLst>
              </p:cNvPr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avLst/>
                <a:gdLst/>
                <a:ahLst/>
                <a:cxnLst/>
                <a:rect l="l" t="t" r="r" b="b"/>
                <a:pathLst>
                  <a:path w="43032" h="24852" extrusionOk="0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70;p29">
                <a:extLst>
                  <a:ext uri="{FF2B5EF4-FFF2-40B4-BE49-F238E27FC236}">
                    <a16:creationId xmlns:a16="http://schemas.microsoft.com/office/drawing/2014/main" id="{7A9365CD-FAD7-E2BC-D816-9FFE1A52C4D4}"/>
                  </a:ext>
                </a:extLst>
              </p:cNvPr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7" h="115750" extrusionOk="0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71;p29">
                <a:extLst>
                  <a:ext uri="{FF2B5EF4-FFF2-40B4-BE49-F238E27FC236}">
                    <a16:creationId xmlns:a16="http://schemas.microsoft.com/office/drawing/2014/main" id="{84FFC42B-7395-87A2-E742-38813C866B3E}"/>
                  </a:ext>
                </a:extLst>
              </p:cNvPr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6" h="115750" extrusionOk="0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72;p29">
                <a:extLst>
                  <a:ext uri="{FF2B5EF4-FFF2-40B4-BE49-F238E27FC236}">
                    <a16:creationId xmlns:a16="http://schemas.microsoft.com/office/drawing/2014/main" id="{14D57B16-2E53-7627-D8CF-306DA1812272}"/>
                  </a:ext>
                </a:extLst>
              </p:cNvPr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73;p29">
                <a:extLst>
                  <a:ext uri="{FF2B5EF4-FFF2-40B4-BE49-F238E27FC236}">
                    <a16:creationId xmlns:a16="http://schemas.microsoft.com/office/drawing/2014/main" id="{F64478A7-78BD-ACC0-75EF-807312B8EF20}"/>
                  </a:ext>
                </a:extLst>
              </p:cNvPr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avLst/>
                <a:gdLst/>
                <a:ahLst/>
                <a:cxnLst/>
                <a:rect l="l" t="t" r="r" b="b"/>
                <a:pathLst>
                  <a:path w="33691" h="19481" extrusionOk="0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74;p29">
                <a:extLst>
                  <a:ext uri="{FF2B5EF4-FFF2-40B4-BE49-F238E27FC236}">
                    <a16:creationId xmlns:a16="http://schemas.microsoft.com/office/drawing/2014/main" id="{2EB5B95D-2311-291F-4405-A58A260D94D1}"/>
                  </a:ext>
                </a:extLst>
              </p:cNvPr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6" h="14311" extrusionOk="0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75;p29">
                <a:extLst>
                  <a:ext uri="{FF2B5EF4-FFF2-40B4-BE49-F238E27FC236}">
                    <a16:creationId xmlns:a16="http://schemas.microsoft.com/office/drawing/2014/main" id="{16356626-8C72-E870-830D-22AF2934D8AD}"/>
                  </a:ext>
                </a:extLst>
              </p:cNvPr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7" h="14311" extrusionOk="0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976;p29">
              <a:extLst>
                <a:ext uri="{FF2B5EF4-FFF2-40B4-BE49-F238E27FC236}">
                  <a16:creationId xmlns:a16="http://schemas.microsoft.com/office/drawing/2014/main" id="{F287B9B4-14CF-0EB6-962A-3864D5C33D96}"/>
                </a:ext>
              </a:extLst>
            </p:cNvPr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57" name="Google Shape;977;p29">
                <a:extLst>
                  <a:ext uri="{FF2B5EF4-FFF2-40B4-BE49-F238E27FC236}">
                    <a16:creationId xmlns:a16="http://schemas.microsoft.com/office/drawing/2014/main" id="{B4ECCED2-9420-4E55-DB90-DFE5DABCB987}"/>
                  </a:ext>
                </a:extLst>
              </p:cNvPr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4" extrusionOk="0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78;p29">
                <a:extLst>
                  <a:ext uri="{FF2B5EF4-FFF2-40B4-BE49-F238E27FC236}">
                    <a16:creationId xmlns:a16="http://schemas.microsoft.com/office/drawing/2014/main" id="{9ECA35D8-064B-FBD9-FE9B-9E2C612BDF9E}"/>
                  </a:ext>
                </a:extLst>
              </p:cNvPr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979;p29">
            <a:extLst>
              <a:ext uri="{FF2B5EF4-FFF2-40B4-BE49-F238E27FC236}">
                <a16:creationId xmlns:a16="http://schemas.microsoft.com/office/drawing/2014/main" id="{E220F039-F309-AED8-2932-C14DA32154A3}"/>
              </a:ext>
            </a:extLst>
          </p:cNvPr>
          <p:cNvGrpSpPr/>
          <p:nvPr/>
        </p:nvGrpSpPr>
        <p:grpSpPr>
          <a:xfrm flipH="1">
            <a:off x="7107725" y="2650348"/>
            <a:ext cx="589499" cy="1527677"/>
            <a:chOff x="6559821" y="3195683"/>
            <a:chExt cx="429163" cy="1112251"/>
          </a:xfrm>
        </p:grpSpPr>
        <p:sp>
          <p:nvSpPr>
            <p:cNvPr id="67" name="Google Shape;980;p29">
              <a:extLst>
                <a:ext uri="{FF2B5EF4-FFF2-40B4-BE49-F238E27FC236}">
                  <a16:creationId xmlns:a16="http://schemas.microsoft.com/office/drawing/2014/main" id="{87390B86-5D18-C3CE-9F4C-F8C654DF1BEE}"/>
                </a:ext>
              </a:extLst>
            </p:cNvPr>
            <p:cNvSpPr/>
            <p:nvPr/>
          </p:nvSpPr>
          <p:spPr>
            <a:xfrm>
              <a:off x="6559821" y="3622548"/>
              <a:ext cx="215418" cy="203468"/>
            </a:xfrm>
            <a:custGeom>
              <a:avLst/>
              <a:gdLst/>
              <a:ahLst/>
              <a:cxnLst/>
              <a:rect l="l" t="t" r="r" b="b"/>
              <a:pathLst>
                <a:path w="21650" h="20449" extrusionOk="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81;p29">
              <a:extLst>
                <a:ext uri="{FF2B5EF4-FFF2-40B4-BE49-F238E27FC236}">
                  <a16:creationId xmlns:a16="http://schemas.microsoft.com/office/drawing/2014/main" id="{8E7BB02F-C4B5-CAE1-D3CB-AC7C03AC090C}"/>
                </a:ext>
              </a:extLst>
            </p:cNvPr>
            <p:cNvSpPr/>
            <p:nvPr/>
          </p:nvSpPr>
          <p:spPr>
            <a:xfrm>
              <a:off x="6775213" y="3623872"/>
              <a:ext cx="203796" cy="684063"/>
            </a:xfrm>
            <a:custGeom>
              <a:avLst/>
              <a:gdLst/>
              <a:ahLst/>
              <a:cxnLst/>
              <a:rect l="l" t="t" r="r" b="b"/>
              <a:pathLst>
                <a:path w="20482" h="68750" extrusionOk="0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2;p29">
              <a:extLst>
                <a:ext uri="{FF2B5EF4-FFF2-40B4-BE49-F238E27FC236}">
                  <a16:creationId xmlns:a16="http://schemas.microsoft.com/office/drawing/2014/main" id="{1CBB4836-136A-424A-B6CD-B3DE186002C3}"/>
                </a:ext>
              </a:extLst>
            </p:cNvPr>
            <p:cNvSpPr/>
            <p:nvPr/>
          </p:nvSpPr>
          <p:spPr>
            <a:xfrm>
              <a:off x="6795788" y="4124679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3;p29">
              <a:extLst>
                <a:ext uri="{FF2B5EF4-FFF2-40B4-BE49-F238E27FC236}">
                  <a16:creationId xmlns:a16="http://schemas.microsoft.com/office/drawing/2014/main" id="{2C0FE41B-0AFA-DBE2-248B-64A39EC9B6D8}"/>
                </a:ext>
              </a:extLst>
            </p:cNvPr>
            <p:cNvSpPr/>
            <p:nvPr/>
          </p:nvSpPr>
          <p:spPr>
            <a:xfrm>
              <a:off x="6795788" y="3727752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4;p29">
              <a:extLst>
                <a:ext uri="{FF2B5EF4-FFF2-40B4-BE49-F238E27FC236}">
                  <a16:creationId xmlns:a16="http://schemas.microsoft.com/office/drawing/2014/main" id="{44E8ED16-99B3-9BA0-6C76-D21D3437ED8A}"/>
                </a:ext>
              </a:extLst>
            </p:cNvPr>
            <p:cNvSpPr/>
            <p:nvPr/>
          </p:nvSpPr>
          <p:spPr>
            <a:xfrm>
              <a:off x="6795788" y="3841254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85;p29">
              <a:extLst>
                <a:ext uri="{FF2B5EF4-FFF2-40B4-BE49-F238E27FC236}">
                  <a16:creationId xmlns:a16="http://schemas.microsoft.com/office/drawing/2014/main" id="{4CC881F0-B602-7FDC-3605-CABA6A360C41}"/>
                </a:ext>
              </a:extLst>
            </p:cNvPr>
            <p:cNvSpPr/>
            <p:nvPr/>
          </p:nvSpPr>
          <p:spPr>
            <a:xfrm>
              <a:off x="6795788" y="3784503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86;p29">
              <a:extLst>
                <a:ext uri="{FF2B5EF4-FFF2-40B4-BE49-F238E27FC236}">
                  <a16:creationId xmlns:a16="http://schemas.microsoft.com/office/drawing/2014/main" id="{EEADE4DB-F5FE-9340-E4CB-64D601EF55D6}"/>
                </a:ext>
              </a:extLst>
            </p:cNvPr>
            <p:cNvSpPr/>
            <p:nvPr/>
          </p:nvSpPr>
          <p:spPr>
            <a:xfrm>
              <a:off x="6795788" y="3898004"/>
              <a:ext cx="166961" cy="134106"/>
            </a:xfrm>
            <a:custGeom>
              <a:avLst/>
              <a:gdLst/>
              <a:ahLst/>
              <a:cxnLst/>
              <a:rect l="l" t="t" r="r" b="b"/>
              <a:pathLst>
                <a:path w="16780" h="13478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87;p29">
              <a:extLst>
                <a:ext uri="{FF2B5EF4-FFF2-40B4-BE49-F238E27FC236}">
                  <a16:creationId xmlns:a16="http://schemas.microsoft.com/office/drawing/2014/main" id="{8CB1DFD0-D2E8-A392-2EBC-238059FCFE87}"/>
                </a:ext>
              </a:extLst>
            </p:cNvPr>
            <p:cNvSpPr/>
            <p:nvPr/>
          </p:nvSpPr>
          <p:spPr>
            <a:xfrm>
              <a:off x="6795788" y="395442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88;p29">
              <a:extLst>
                <a:ext uri="{FF2B5EF4-FFF2-40B4-BE49-F238E27FC236}">
                  <a16:creationId xmlns:a16="http://schemas.microsoft.com/office/drawing/2014/main" id="{59AB897E-C6E3-25DC-FF6B-9F50897D0B1B}"/>
                </a:ext>
              </a:extLst>
            </p:cNvPr>
            <p:cNvSpPr/>
            <p:nvPr/>
          </p:nvSpPr>
          <p:spPr>
            <a:xfrm>
              <a:off x="6795788" y="401117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89;p29">
              <a:extLst>
                <a:ext uri="{FF2B5EF4-FFF2-40B4-BE49-F238E27FC236}">
                  <a16:creationId xmlns:a16="http://schemas.microsoft.com/office/drawing/2014/main" id="{D6F9E59B-B3A4-C3D2-F943-945DEFF44207}"/>
                </a:ext>
              </a:extLst>
            </p:cNvPr>
            <p:cNvSpPr/>
            <p:nvPr/>
          </p:nvSpPr>
          <p:spPr>
            <a:xfrm>
              <a:off x="6795788" y="4067928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90;p29">
              <a:extLst>
                <a:ext uri="{FF2B5EF4-FFF2-40B4-BE49-F238E27FC236}">
                  <a16:creationId xmlns:a16="http://schemas.microsoft.com/office/drawing/2014/main" id="{2DCDF9FB-2143-87B9-0135-60066BE88A48}"/>
                </a:ext>
              </a:extLst>
            </p:cNvPr>
            <p:cNvSpPr/>
            <p:nvPr/>
          </p:nvSpPr>
          <p:spPr>
            <a:xfrm>
              <a:off x="6571103" y="3623872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91;p29">
              <a:extLst>
                <a:ext uri="{FF2B5EF4-FFF2-40B4-BE49-F238E27FC236}">
                  <a16:creationId xmlns:a16="http://schemas.microsoft.com/office/drawing/2014/main" id="{EC74A505-1DA7-8361-4A4A-74E2CE748C0E}"/>
                </a:ext>
              </a:extLst>
            </p:cNvPr>
            <p:cNvSpPr/>
            <p:nvPr/>
          </p:nvSpPr>
          <p:spPr>
            <a:xfrm>
              <a:off x="6559821" y="3499088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2;p29">
              <a:extLst>
                <a:ext uri="{FF2B5EF4-FFF2-40B4-BE49-F238E27FC236}">
                  <a16:creationId xmlns:a16="http://schemas.microsoft.com/office/drawing/2014/main" id="{E4697BB6-0C67-72F1-DBDB-4CFFE2B49EBD}"/>
                </a:ext>
              </a:extLst>
            </p:cNvPr>
            <p:cNvSpPr/>
            <p:nvPr/>
          </p:nvSpPr>
          <p:spPr>
            <a:xfrm>
              <a:off x="6598653" y="3195683"/>
              <a:ext cx="352817" cy="203796"/>
            </a:xfrm>
            <a:custGeom>
              <a:avLst/>
              <a:gdLst/>
              <a:ahLst/>
              <a:cxnLst/>
              <a:rect l="l" t="t" r="r" b="b"/>
              <a:pathLst>
                <a:path w="35459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3;p29">
              <a:extLst>
                <a:ext uri="{FF2B5EF4-FFF2-40B4-BE49-F238E27FC236}">
                  <a16:creationId xmlns:a16="http://schemas.microsoft.com/office/drawing/2014/main" id="{2AC26760-17F2-C19A-0099-9EEB3C297DB6}"/>
                </a:ext>
              </a:extLst>
            </p:cNvPr>
            <p:cNvSpPr/>
            <p:nvPr/>
          </p:nvSpPr>
          <p:spPr>
            <a:xfrm>
              <a:off x="6597986" y="3296968"/>
              <a:ext cx="176583" cy="427173"/>
            </a:xfrm>
            <a:custGeom>
              <a:avLst/>
              <a:gdLst/>
              <a:ahLst/>
              <a:cxnLst/>
              <a:rect l="l" t="t" r="r" b="b"/>
              <a:pathLst>
                <a:path w="17747" h="42932" extrusionOk="0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4;p29">
              <a:extLst>
                <a:ext uri="{FF2B5EF4-FFF2-40B4-BE49-F238E27FC236}">
                  <a16:creationId xmlns:a16="http://schemas.microsoft.com/office/drawing/2014/main" id="{30595C9A-564E-D8A7-59BC-71E37AEE6400}"/>
                </a:ext>
              </a:extLst>
            </p:cNvPr>
            <p:cNvSpPr/>
            <p:nvPr/>
          </p:nvSpPr>
          <p:spPr>
            <a:xfrm>
              <a:off x="666967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95;p29">
              <a:extLst>
                <a:ext uri="{FF2B5EF4-FFF2-40B4-BE49-F238E27FC236}">
                  <a16:creationId xmlns:a16="http://schemas.microsoft.com/office/drawing/2014/main" id="{D119F025-1EB2-D007-BC94-C2C1619F807F}"/>
                </a:ext>
              </a:extLst>
            </p:cNvPr>
            <p:cNvSpPr/>
            <p:nvPr/>
          </p:nvSpPr>
          <p:spPr>
            <a:xfrm>
              <a:off x="6774546" y="3296968"/>
              <a:ext cx="176254" cy="427173"/>
            </a:xfrm>
            <a:custGeom>
              <a:avLst/>
              <a:gdLst/>
              <a:ahLst/>
              <a:cxnLst/>
              <a:rect l="l" t="t" r="r" b="b"/>
              <a:pathLst>
                <a:path w="17714" h="42932" extrusionOk="0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96;p29">
              <a:extLst>
                <a:ext uri="{FF2B5EF4-FFF2-40B4-BE49-F238E27FC236}">
                  <a16:creationId xmlns:a16="http://schemas.microsoft.com/office/drawing/2014/main" id="{D6465191-0804-0E1D-0E41-C2D7967059FF}"/>
                </a:ext>
              </a:extLst>
            </p:cNvPr>
            <p:cNvSpPr/>
            <p:nvPr/>
          </p:nvSpPr>
          <p:spPr>
            <a:xfrm>
              <a:off x="684623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997;p29">
            <a:extLst>
              <a:ext uri="{FF2B5EF4-FFF2-40B4-BE49-F238E27FC236}">
                <a16:creationId xmlns:a16="http://schemas.microsoft.com/office/drawing/2014/main" id="{593431CC-04AF-EC79-C30F-C7A579D33714}"/>
              </a:ext>
            </a:extLst>
          </p:cNvPr>
          <p:cNvGrpSpPr/>
          <p:nvPr/>
        </p:nvGrpSpPr>
        <p:grpSpPr>
          <a:xfrm flipH="1">
            <a:off x="7490205" y="3089404"/>
            <a:ext cx="589485" cy="1309726"/>
            <a:chOff x="6281380" y="3515345"/>
            <a:chExt cx="429153" cy="953569"/>
          </a:xfrm>
        </p:grpSpPr>
        <p:sp>
          <p:nvSpPr>
            <p:cNvPr id="85" name="Google Shape;998;p29">
              <a:extLst>
                <a:ext uri="{FF2B5EF4-FFF2-40B4-BE49-F238E27FC236}">
                  <a16:creationId xmlns:a16="http://schemas.microsoft.com/office/drawing/2014/main" id="{83525216-37A3-293C-E9D0-3D825EE81025}"/>
                </a:ext>
              </a:extLst>
            </p:cNvPr>
            <p:cNvSpPr/>
            <p:nvPr/>
          </p:nvSpPr>
          <p:spPr>
            <a:xfrm>
              <a:off x="6496434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99;p29">
              <a:extLst>
                <a:ext uri="{FF2B5EF4-FFF2-40B4-BE49-F238E27FC236}">
                  <a16:creationId xmlns:a16="http://schemas.microsoft.com/office/drawing/2014/main" id="{1087E6C8-41C2-01E6-6303-DB92CCBA34DE}"/>
                </a:ext>
              </a:extLst>
            </p:cNvPr>
            <p:cNvSpPr/>
            <p:nvPr/>
          </p:nvSpPr>
          <p:spPr>
            <a:xfrm>
              <a:off x="6296643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0;p29">
              <a:extLst>
                <a:ext uri="{FF2B5EF4-FFF2-40B4-BE49-F238E27FC236}">
                  <a16:creationId xmlns:a16="http://schemas.microsoft.com/office/drawing/2014/main" id="{05C9ADCB-28B7-87C0-0104-5555ED136125}"/>
                </a:ext>
              </a:extLst>
            </p:cNvPr>
            <p:cNvSpPr/>
            <p:nvPr/>
          </p:nvSpPr>
          <p:spPr>
            <a:xfrm>
              <a:off x="6496434" y="3646061"/>
              <a:ext cx="214084" cy="141071"/>
            </a:xfrm>
            <a:custGeom>
              <a:avLst/>
              <a:gdLst/>
              <a:ahLst/>
              <a:cxnLst/>
              <a:rect l="l" t="t" r="r" b="b"/>
              <a:pathLst>
                <a:path w="21516" h="14178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1;p29">
              <a:extLst>
                <a:ext uri="{FF2B5EF4-FFF2-40B4-BE49-F238E27FC236}">
                  <a16:creationId xmlns:a16="http://schemas.microsoft.com/office/drawing/2014/main" id="{CDF93966-B630-DCAC-D6B4-4D99FDE56FF3}"/>
                </a:ext>
              </a:extLst>
            </p:cNvPr>
            <p:cNvSpPr/>
            <p:nvPr/>
          </p:nvSpPr>
          <p:spPr>
            <a:xfrm>
              <a:off x="6496434" y="3791477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2;p29">
              <a:extLst>
                <a:ext uri="{FF2B5EF4-FFF2-40B4-BE49-F238E27FC236}">
                  <a16:creationId xmlns:a16="http://schemas.microsoft.com/office/drawing/2014/main" id="{38305A40-3C41-A5E9-082E-47B8B54B93CF}"/>
                </a:ext>
              </a:extLst>
            </p:cNvPr>
            <p:cNvSpPr/>
            <p:nvPr/>
          </p:nvSpPr>
          <p:spPr>
            <a:xfrm>
              <a:off x="6496434" y="3862167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3;p29">
              <a:extLst>
                <a:ext uri="{FF2B5EF4-FFF2-40B4-BE49-F238E27FC236}">
                  <a16:creationId xmlns:a16="http://schemas.microsoft.com/office/drawing/2014/main" id="{85F190A2-10BA-5460-DF2B-E033648D2C99}"/>
                </a:ext>
              </a:extLst>
            </p:cNvPr>
            <p:cNvSpPr/>
            <p:nvPr/>
          </p:nvSpPr>
          <p:spPr>
            <a:xfrm>
              <a:off x="6496434" y="3932518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4;p29">
              <a:extLst>
                <a:ext uri="{FF2B5EF4-FFF2-40B4-BE49-F238E27FC236}">
                  <a16:creationId xmlns:a16="http://schemas.microsoft.com/office/drawing/2014/main" id="{965408F5-A694-7356-E1D8-A25865E59FFC}"/>
                </a:ext>
              </a:extLst>
            </p:cNvPr>
            <p:cNvSpPr/>
            <p:nvPr/>
          </p:nvSpPr>
          <p:spPr>
            <a:xfrm>
              <a:off x="6496434" y="4003208"/>
              <a:ext cx="73023" cy="94943"/>
            </a:xfrm>
            <a:custGeom>
              <a:avLst/>
              <a:gdLst/>
              <a:ahLst/>
              <a:cxnLst/>
              <a:rect l="l" t="t" r="r" b="b"/>
              <a:pathLst>
                <a:path w="7339" h="9542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5;p29">
              <a:extLst>
                <a:ext uri="{FF2B5EF4-FFF2-40B4-BE49-F238E27FC236}">
                  <a16:creationId xmlns:a16="http://schemas.microsoft.com/office/drawing/2014/main" id="{2E6A9C88-8581-5256-2FB6-5F860482485A}"/>
                </a:ext>
              </a:extLst>
            </p:cNvPr>
            <p:cNvSpPr/>
            <p:nvPr/>
          </p:nvSpPr>
          <p:spPr>
            <a:xfrm>
              <a:off x="6496434" y="4073908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6;p29">
              <a:extLst>
                <a:ext uri="{FF2B5EF4-FFF2-40B4-BE49-F238E27FC236}">
                  <a16:creationId xmlns:a16="http://schemas.microsoft.com/office/drawing/2014/main" id="{70AF4284-CE49-5E33-65B4-7BFA984C73C1}"/>
                </a:ext>
              </a:extLst>
            </p:cNvPr>
            <p:cNvSpPr/>
            <p:nvPr/>
          </p:nvSpPr>
          <p:spPr>
            <a:xfrm>
              <a:off x="6496434" y="4144259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7;p29">
              <a:extLst>
                <a:ext uri="{FF2B5EF4-FFF2-40B4-BE49-F238E27FC236}">
                  <a16:creationId xmlns:a16="http://schemas.microsoft.com/office/drawing/2014/main" id="{7E1CBD01-9314-E8D7-7187-4569EE1F9EA3}"/>
                </a:ext>
              </a:extLst>
            </p:cNvPr>
            <p:cNvSpPr/>
            <p:nvPr/>
          </p:nvSpPr>
          <p:spPr>
            <a:xfrm>
              <a:off x="6496434" y="4214949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8;p29">
              <a:extLst>
                <a:ext uri="{FF2B5EF4-FFF2-40B4-BE49-F238E27FC236}">
                  <a16:creationId xmlns:a16="http://schemas.microsoft.com/office/drawing/2014/main" id="{10E04A05-2B43-81FF-E4FD-1E69444C6672}"/>
                </a:ext>
              </a:extLst>
            </p:cNvPr>
            <p:cNvSpPr/>
            <p:nvPr/>
          </p:nvSpPr>
          <p:spPr>
            <a:xfrm>
              <a:off x="6496434" y="4285310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9;p29">
              <a:extLst>
                <a:ext uri="{FF2B5EF4-FFF2-40B4-BE49-F238E27FC236}">
                  <a16:creationId xmlns:a16="http://schemas.microsoft.com/office/drawing/2014/main" id="{A6B41F4B-B8B6-DD48-4CDD-5C0CB4BC0DB0}"/>
                </a:ext>
              </a:extLst>
            </p:cNvPr>
            <p:cNvSpPr/>
            <p:nvPr/>
          </p:nvSpPr>
          <p:spPr>
            <a:xfrm>
              <a:off x="6581062" y="3767241"/>
              <a:ext cx="30875" cy="70715"/>
            </a:xfrm>
            <a:custGeom>
              <a:avLst/>
              <a:gdLst/>
              <a:ahLst/>
              <a:cxnLst/>
              <a:rect l="l" t="t" r="r" b="b"/>
              <a:pathLst>
                <a:path w="3103" h="7107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10;p29">
              <a:extLst>
                <a:ext uri="{FF2B5EF4-FFF2-40B4-BE49-F238E27FC236}">
                  <a16:creationId xmlns:a16="http://schemas.microsoft.com/office/drawing/2014/main" id="{039620C8-F20D-1AEC-36FE-8C8BD24CEFEF}"/>
                </a:ext>
              </a:extLst>
            </p:cNvPr>
            <p:cNvSpPr/>
            <p:nvPr/>
          </p:nvSpPr>
          <p:spPr>
            <a:xfrm>
              <a:off x="6623208" y="374268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11;p29">
              <a:extLst>
                <a:ext uri="{FF2B5EF4-FFF2-40B4-BE49-F238E27FC236}">
                  <a16:creationId xmlns:a16="http://schemas.microsoft.com/office/drawing/2014/main" id="{78D900D0-FC77-DB34-0E0D-5A545EFFB439}"/>
                </a:ext>
              </a:extLst>
            </p:cNvPr>
            <p:cNvSpPr/>
            <p:nvPr/>
          </p:nvSpPr>
          <p:spPr>
            <a:xfrm>
              <a:off x="6665691" y="3718460"/>
              <a:ext cx="30546" cy="70376"/>
            </a:xfrm>
            <a:custGeom>
              <a:avLst/>
              <a:gdLst/>
              <a:ahLst/>
              <a:cxnLst/>
              <a:rect l="l" t="t" r="r" b="b"/>
              <a:pathLst>
                <a:path w="3070" h="7073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12;p29">
              <a:extLst>
                <a:ext uri="{FF2B5EF4-FFF2-40B4-BE49-F238E27FC236}">
                  <a16:creationId xmlns:a16="http://schemas.microsoft.com/office/drawing/2014/main" id="{920A8CE0-7FE0-6247-DC76-A6B8AB1852FA}"/>
                </a:ext>
              </a:extLst>
            </p:cNvPr>
            <p:cNvSpPr/>
            <p:nvPr/>
          </p:nvSpPr>
          <p:spPr>
            <a:xfrm>
              <a:off x="6581062" y="383760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13;p29">
              <a:extLst>
                <a:ext uri="{FF2B5EF4-FFF2-40B4-BE49-F238E27FC236}">
                  <a16:creationId xmlns:a16="http://schemas.microsoft.com/office/drawing/2014/main" id="{17B6FC65-E499-E0E0-C05F-C6D5E7B034C3}"/>
                </a:ext>
              </a:extLst>
            </p:cNvPr>
            <p:cNvSpPr/>
            <p:nvPr/>
          </p:nvSpPr>
          <p:spPr>
            <a:xfrm>
              <a:off x="6623208" y="381337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4;p29">
              <a:extLst>
                <a:ext uri="{FF2B5EF4-FFF2-40B4-BE49-F238E27FC236}">
                  <a16:creationId xmlns:a16="http://schemas.microsoft.com/office/drawing/2014/main" id="{06DC92CF-7F52-B0F6-A4B2-16D928C83FE8}"/>
                </a:ext>
              </a:extLst>
            </p:cNvPr>
            <p:cNvSpPr/>
            <p:nvPr/>
          </p:nvSpPr>
          <p:spPr>
            <a:xfrm>
              <a:off x="6665691" y="378882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15;p29">
              <a:extLst>
                <a:ext uri="{FF2B5EF4-FFF2-40B4-BE49-F238E27FC236}">
                  <a16:creationId xmlns:a16="http://schemas.microsoft.com/office/drawing/2014/main" id="{8282CB8D-330C-E9B8-661D-EED64F1A19E9}"/>
                </a:ext>
              </a:extLst>
            </p:cNvPr>
            <p:cNvSpPr/>
            <p:nvPr/>
          </p:nvSpPr>
          <p:spPr>
            <a:xfrm>
              <a:off x="6581062" y="390829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16;p29">
              <a:extLst>
                <a:ext uri="{FF2B5EF4-FFF2-40B4-BE49-F238E27FC236}">
                  <a16:creationId xmlns:a16="http://schemas.microsoft.com/office/drawing/2014/main" id="{066FE915-D47B-0D45-B71D-19F57BCC1488}"/>
                </a:ext>
              </a:extLst>
            </p:cNvPr>
            <p:cNvSpPr/>
            <p:nvPr/>
          </p:nvSpPr>
          <p:spPr>
            <a:xfrm>
              <a:off x="6623208" y="388373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17;p29">
              <a:extLst>
                <a:ext uri="{FF2B5EF4-FFF2-40B4-BE49-F238E27FC236}">
                  <a16:creationId xmlns:a16="http://schemas.microsoft.com/office/drawing/2014/main" id="{F6842522-E806-3AA0-458C-073C8A2B1B0D}"/>
                </a:ext>
              </a:extLst>
            </p:cNvPr>
            <p:cNvSpPr/>
            <p:nvPr/>
          </p:nvSpPr>
          <p:spPr>
            <a:xfrm>
              <a:off x="6665691" y="385951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18;p29">
              <a:extLst>
                <a:ext uri="{FF2B5EF4-FFF2-40B4-BE49-F238E27FC236}">
                  <a16:creationId xmlns:a16="http://schemas.microsoft.com/office/drawing/2014/main" id="{AD55984A-8AA9-65AA-3F81-6604F648180A}"/>
                </a:ext>
              </a:extLst>
            </p:cNvPr>
            <p:cNvSpPr/>
            <p:nvPr/>
          </p:nvSpPr>
          <p:spPr>
            <a:xfrm>
              <a:off x="6581062" y="3978653"/>
              <a:ext cx="30875" cy="71033"/>
            </a:xfrm>
            <a:custGeom>
              <a:avLst/>
              <a:gdLst/>
              <a:ahLst/>
              <a:cxnLst/>
              <a:rect l="l" t="t" r="r" b="b"/>
              <a:pathLst>
                <a:path w="3103" h="7139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19;p29">
              <a:extLst>
                <a:ext uri="{FF2B5EF4-FFF2-40B4-BE49-F238E27FC236}">
                  <a16:creationId xmlns:a16="http://schemas.microsoft.com/office/drawing/2014/main" id="{DBDAC67B-B654-6BE3-720D-DF600AC0E9AA}"/>
                </a:ext>
              </a:extLst>
            </p:cNvPr>
            <p:cNvSpPr/>
            <p:nvPr/>
          </p:nvSpPr>
          <p:spPr>
            <a:xfrm>
              <a:off x="6623208" y="395442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20;p29">
              <a:extLst>
                <a:ext uri="{FF2B5EF4-FFF2-40B4-BE49-F238E27FC236}">
                  <a16:creationId xmlns:a16="http://schemas.microsoft.com/office/drawing/2014/main" id="{5F487178-0748-1310-BA7C-CCC4A257AC0D}"/>
                </a:ext>
              </a:extLst>
            </p:cNvPr>
            <p:cNvSpPr/>
            <p:nvPr/>
          </p:nvSpPr>
          <p:spPr>
            <a:xfrm>
              <a:off x="6665691" y="392987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21;p29">
              <a:extLst>
                <a:ext uri="{FF2B5EF4-FFF2-40B4-BE49-F238E27FC236}">
                  <a16:creationId xmlns:a16="http://schemas.microsoft.com/office/drawing/2014/main" id="{3B1C5033-CA90-0A3F-E189-33FC5E6F8AF2}"/>
                </a:ext>
              </a:extLst>
            </p:cNvPr>
            <p:cNvSpPr/>
            <p:nvPr/>
          </p:nvSpPr>
          <p:spPr>
            <a:xfrm>
              <a:off x="6581062" y="404934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22;p29">
              <a:extLst>
                <a:ext uri="{FF2B5EF4-FFF2-40B4-BE49-F238E27FC236}">
                  <a16:creationId xmlns:a16="http://schemas.microsoft.com/office/drawing/2014/main" id="{63CF2BDC-096E-0581-4A09-D922B69BDB7C}"/>
                </a:ext>
              </a:extLst>
            </p:cNvPr>
            <p:cNvSpPr/>
            <p:nvPr/>
          </p:nvSpPr>
          <p:spPr>
            <a:xfrm>
              <a:off x="6623208" y="4025116"/>
              <a:ext cx="30875" cy="70376"/>
            </a:xfrm>
            <a:custGeom>
              <a:avLst/>
              <a:gdLst/>
              <a:ahLst/>
              <a:cxnLst/>
              <a:rect l="l" t="t" r="r" b="b"/>
              <a:pathLst>
                <a:path w="3103" h="7073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23;p29">
              <a:extLst>
                <a:ext uri="{FF2B5EF4-FFF2-40B4-BE49-F238E27FC236}">
                  <a16:creationId xmlns:a16="http://schemas.microsoft.com/office/drawing/2014/main" id="{31F142B1-1E02-41C3-FFD4-7FDCA6B60421}"/>
                </a:ext>
              </a:extLst>
            </p:cNvPr>
            <p:cNvSpPr/>
            <p:nvPr/>
          </p:nvSpPr>
          <p:spPr>
            <a:xfrm>
              <a:off x="6665691" y="400056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24;p29">
              <a:extLst>
                <a:ext uri="{FF2B5EF4-FFF2-40B4-BE49-F238E27FC236}">
                  <a16:creationId xmlns:a16="http://schemas.microsoft.com/office/drawing/2014/main" id="{46C67DB8-C256-5828-118F-5B76677113F5}"/>
                </a:ext>
              </a:extLst>
            </p:cNvPr>
            <p:cNvSpPr/>
            <p:nvPr/>
          </p:nvSpPr>
          <p:spPr>
            <a:xfrm>
              <a:off x="6581062" y="412003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25;p29">
              <a:extLst>
                <a:ext uri="{FF2B5EF4-FFF2-40B4-BE49-F238E27FC236}">
                  <a16:creationId xmlns:a16="http://schemas.microsoft.com/office/drawing/2014/main" id="{C677D4EA-8554-FFC5-DD5D-FA54946DC9EC}"/>
                </a:ext>
              </a:extLst>
            </p:cNvPr>
            <p:cNvSpPr/>
            <p:nvPr/>
          </p:nvSpPr>
          <p:spPr>
            <a:xfrm>
              <a:off x="6623208" y="4095478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26;p29">
              <a:extLst>
                <a:ext uri="{FF2B5EF4-FFF2-40B4-BE49-F238E27FC236}">
                  <a16:creationId xmlns:a16="http://schemas.microsoft.com/office/drawing/2014/main" id="{D70F40F6-4C9F-71BA-2A7E-817D54980977}"/>
                </a:ext>
              </a:extLst>
            </p:cNvPr>
            <p:cNvSpPr/>
            <p:nvPr/>
          </p:nvSpPr>
          <p:spPr>
            <a:xfrm>
              <a:off x="6665691" y="407125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27;p29">
              <a:extLst>
                <a:ext uri="{FF2B5EF4-FFF2-40B4-BE49-F238E27FC236}">
                  <a16:creationId xmlns:a16="http://schemas.microsoft.com/office/drawing/2014/main" id="{E3C50FCB-E116-A3FE-8ED8-F1FE38B2E431}"/>
                </a:ext>
              </a:extLst>
            </p:cNvPr>
            <p:cNvSpPr/>
            <p:nvPr/>
          </p:nvSpPr>
          <p:spPr>
            <a:xfrm>
              <a:off x="6581062" y="419039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8;p29">
              <a:extLst>
                <a:ext uri="{FF2B5EF4-FFF2-40B4-BE49-F238E27FC236}">
                  <a16:creationId xmlns:a16="http://schemas.microsoft.com/office/drawing/2014/main" id="{A1CB6E4E-72A8-0312-01EE-B1C454B04086}"/>
                </a:ext>
              </a:extLst>
            </p:cNvPr>
            <p:cNvSpPr/>
            <p:nvPr/>
          </p:nvSpPr>
          <p:spPr>
            <a:xfrm>
              <a:off x="6623208" y="416616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29;p29">
              <a:extLst>
                <a:ext uri="{FF2B5EF4-FFF2-40B4-BE49-F238E27FC236}">
                  <a16:creationId xmlns:a16="http://schemas.microsoft.com/office/drawing/2014/main" id="{166F64E2-C78B-6406-C1E8-692E751C08D0}"/>
                </a:ext>
              </a:extLst>
            </p:cNvPr>
            <p:cNvSpPr/>
            <p:nvPr/>
          </p:nvSpPr>
          <p:spPr>
            <a:xfrm>
              <a:off x="6665691" y="414160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30;p29">
              <a:extLst>
                <a:ext uri="{FF2B5EF4-FFF2-40B4-BE49-F238E27FC236}">
                  <a16:creationId xmlns:a16="http://schemas.microsoft.com/office/drawing/2014/main" id="{31A99BF5-D8D5-C3E6-EB4E-7828718926D6}"/>
                </a:ext>
              </a:extLst>
            </p:cNvPr>
            <p:cNvSpPr/>
            <p:nvPr/>
          </p:nvSpPr>
          <p:spPr>
            <a:xfrm>
              <a:off x="6581062" y="426108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1;p29">
              <a:extLst>
                <a:ext uri="{FF2B5EF4-FFF2-40B4-BE49-F238E27FC236}">
                  <a16:creationId xmlns:a16="http://schemas.microsoft.com/office/drawing/2014/main" id="{28B26107-5EF1-CDD9-A1F0-3D7E590C27DB}"/>
                </a:ext>
              </a:extLst>
            </p:cNvPr>
            <p:cNvSpPr/>
            <p:nvPr/>
          </p:nvSpPr>
          <p:spPr>
            <a:xfrm>
              <a:off x="6623208" y="4236529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2;p29">
              <a:extLst>
                <a:ext uri="{FF2B5EF4-FFF2-40B4-BE49-F238E27FC236}">
                  <a16:creationId xmlns:a16="http://schemas.microsoft.com/office/drawing/2014/main" id="{4080C453-8243-779C-9B4B-A52FF4E7DD41}"/>
                </a:ext>
              </a:extLst>
            </p:cNvPr>
            <p:cNvSpPr/>
            <p:nvPr/>
          </p:nvSpPr>
          <p:spPr>
            <a:xfrm>
              <a:off x="6665691" y="421230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3;p29">
              <a:extLst>
                <a:ext uri="{FF2B5EF4-FFF2-40B4-BE49-F238E27FC236}">
                  <a16:creationId xmlns:a16="http://schemas.microsoft.com/office/drawing/2014/main" id="{77ECDE8A-B241-133E-D5AC-D79243D55CAE}"/>
                </a:ext>
              </a:extLst>
            </p:cNvPr>
            <p:cNvSpPr/>
            <p:nvPr/>
          </p:nvSpPr>
          <p:spPr>
            <a:xfrm>
              <a:off x="6281380" y="3532935"/>
              <a:ext cx="429153" cy="247944"/>
            </a:xfrm>
            <a:custGeom>
              <a:avLst/>
              <a:gdLst/>
              <a:ahLst/>
              <a:cxnLst/>
              <a:rect l="l" t="t" r="r" b="b"/>
              <a:pathLst>
                <a:path w="43131" h="24919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4;p29">
              <a:extLst>
                <a:ext uri="{FF2B5EF4-FFF2-40B4-BE49-F238E27FC236}">
                  <a16:creationId xmlns:a16="http://schemas.microsoft.com/office/drawing/2014/main" id="{B4D5D562-F10A-A4AB-0878-1AF32D417033}"/>
                </a:ext>
              </a:extLst>
            </p:cNvPr>
            <p:cNvSpPr/>
            <p:nvPr/>
          </p:nvSpPr>
          <p:spPr>
            <a:xfrm>
              <a:off x="6281380" y="3515345"/>
              <a:ext cx="429153" cy="247616"/>
            </a:xfrm>
            <a:custGeom>
              <a:avLst/>
              <a:gdLst/>
              <a:ahLst/>
              <a:cxnLst/>
              <a:rect l="l" t="t" r="r" b="b"/>
              <a:pathLst>
                <a:path w="43131" h="24886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5;p29">
              <a:extLst>
                <a:ext uri="{FF2B5EF4-FFF2-40B4-BE49-F238E27FC236}">
                  <a16:creationId xmlns:a16="http://schemas.microsoft.com/office/drawing/2014/main" id="{C5D802AC-32DF-162B-284F-72D0B57E15CA}"/>
                </a:ext>
              </a:extLst>
            </p:cNvPr>
            <p:cNvSpPr/>
            <p:nvPr/>
          </p:nvSpPr>
          <p:spPr>
            <a:xfrm>
              <a:off x="6316889" y="3535930"/>
              <a:ext cx="358130" cy="206781"/>
            </a:xfrm>
            <a:custGeom>
              <a:avLst/>
              <a:gdLst/>
              <a:ahLst/>
              <a:cxnLst/>
              <a:rect l="l" t="t" r="r" b="b"/>
              <a:pathLst>
                <a:path w="35993" h="20782" extrusionOk="0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6;p29">
              <a:extLst>
                <a:ext uri="{FF2B5EF4-FFF2-40B4-BE49-F238E27FC236}">
                  <a16:creationId xmlns:a16="http://schemas.microsoft.com/office/drawing/2014/main" id="{BDCE33D6-85DF-25DE-0F9A-EBE4B45A6E10}"/>
                </a:ext>
              </a:extLst>
            </p:cNvPr>
            <p:cNvSpPr/>
            <p:nvPr/>
          </p:nvSpPr>
          <p:spPr>
            <a:xfrm>
              <a:off x="6281380" y="3638806"/>
              <a:ext cx="215079" cy="142066"/>
            </a:xfrm>
            <a:custGeom>
              <a:avLst/>
              <a:gdLst/>
              <a:ahLst/>
              <a:cxnLst/>
              <a:rect l="l" t="t" r="r" b="b"/>
              <a:pathLst>
                <a:path w="21616" h="14278" extrusionOk="0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37;p29">
              <a:extLst>
                <a:ext uri="{FF2B5EF4-FFF2-40B4-BE49-F238E27FC236}">
                  <a16:creationId xmlns:a16="http://schemas.microsoft.com/office/drawing/2014/main" id="{7A6F28AD-6B6C-E154-C17D-FFB5B4D5D0BB}"/>
                </a:ext>
              </a:extLst>
            </p:cNvPr>
            <p:cNvSpPr/>
            <p:nvPr/>
          </p:nvSpPr>
          <p:spPr>
            <a:xfrm>
              <a:off x="6496434" y="3639472"/>
              <a:ext cx="214084" cy="141399"/>
            </a:xfrm>
            <a:custGeom>
              <a:avLst/>
              <a:gdLst/>
              <a:ahLst/>
              <a:cxnLst/>
              <a:rect l="l" t="t" r="r" b="b"/>
              <a:pathLst>
                <a:path w="21516" h="14211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38;p29">
              <a:extLst>
                <a:ext uri="{FF2B5EF4-FFF2-40B4-BE49-F238E27FC236}">
                  <a16:creationId xmlns:a16="http://schemas.microsoft.com/office/drawing/2014/main" id="{A975008B-664B-BA40-B390-4C089ABFF760}"/>
                </a:ext>
              </a:extLst>
            </p:cNvPr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39;p29">
              <a:extLst>
                <a:ext uri="{FF2B5EF4-FFF2-40B4-BE49-F238E27FC236}">
                  <a16:creationId xmlns:a16="http://schemas.microsoft.com/office/drawing/2014/main" id="{6FBE6106-E323-3D62-ED12-8ED14E3D7CDA}"/>
                </a:ext>
              </a:extLst>
            </p:cNvPr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40;p29">
              <a:extLst>
                <a:ext uri="{FF2B5EF4-FFF2-40B4-BE49-F238E27FC236}">
                  <a16:creationId xmlns:a16="http://schemas.microsoft.com/office/drawing/2014/main" id="{7A106719-3960-3B3C-AA2E-49B484797FA2}"/>
                </a:ext>
              </a:extLst>
            </p:cNvPr>
            <p:cNvSpPr/>
            <p:nvPr/>
          </p:nvSpPr>
          <p:spPr>
            <a:xfrm>
              <a:off x="6342777" y="3563808"/>
              <a:ext cx="306679" cy="118823"/>
            </a:xfrm>
            <a:custGeom>
              <a:avLst/>
              <a:gdLst/>
              <a:ahLst/>
              <a:cxnLst/>
              <a:rect l="l" t="t" r="r" b="b"/>
              <a:pathLst>
                <a:path w="30822" h="11942" extrusionOk="0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41;p29">
              <a:extLst>
                <a:ext uri="{FF2B5EF4-FFF2-40B4-BE49-F238E27FC236}">
                  <a16:creationId xmlns:a16="http://schemas.microsoft.com/office/drawing/2014/main" id="{86A58E54-7211-4FE3-420A-CB1AC3F65876}"/>
                </a:ext>
              </a:extLst>
            </p:cNvPr>
            <p:cNvSpPr/>
            <p:nvPr/>
          </p:nvSpPr>
          <p:spPr>
            <a:xfrm>
              <a:off x="6495439" y="3647151"/>
              <a:ext cx="154006" cy="88635"/>
            </a:xfrm>
            <a:custGeom>
              <a:avLst/>
              <a:gdLst/>
              <a:ahLst/>
              <a:cxnLst/>
              <a:rect l="l" t="t" r="r" b="b"/>
              <a:pathLst>
                <a:path w="15478" h="8908" extrusionOk="0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042;p29">
            <a:extLst>
              <a:ext uri="{FF2B5EF4-FFF2-40B4-BE49-F238E27FC236}">
                <a16:creationId xmlns:a16="http://schemas.microsoft.com/office/drawing/2014/main" id="{E92840ED-53D3-AB1C-BF2E-010597641938}"/>
              </a:ext>
            </a:extLst>
          </p:cNvPr>
          <p:cNvGrpSpPr/>
          <p:nvPr/>
        </p:nvGrpSpPr>
        <p:grpSpPr>
          <a:xfrm flipH="1">
            <a:off x="7895931" y="3538871"/>
            <a:ext cx="589485" cy="1094537"/>
            <a:chOff x="5986006" y="3842587"/>
            <a:chExt cx="429153" cy="796897"/>
          </a:xfrm>
        </p:grpSpPr>
        <p:sp>
          <p:nvSpPr>
            <p:cNvPr id="130" name="Google Shape;1043;p29">
              <a:extLst>
                <a:ext uri="{FF2B5EF4-FFF2-40B4-BE49-F238E27FC236}">
                  <a16:creationId xmlns:a16="http://schemas.microsoft.com/office/drawing/2014/main" id="{0BAF1FA2-A69E-994E-EB4B-E648482815B6}"/>
                </a:ext>
              </a:extLst>
            </p:cNvPr>
            <p:cNvSpPr/>
            <p:nvPr/>
          </p:nvSpPr>
          <p:spPr>
            <a:xfrm>
              <a:off x="6296643" y="3929872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44;p29">
              <a:extLst>
                <a:ext uri="{FF2B5EF4-FFF2-40B4-BE49-F238E27FC236}">
                  <a16:creationId xmlns:a16="http://schemas.microsoft.com/office/drawing/2014/main" id="{E9CD17B4-AE47-CF69-5568-AD71F8A52AD0}"/>
                </a:ext>
              </a:extLst>
            </p:cNvPr>
            <p:cNvSpPr/>
            <p:nvPr/>
          </p:nvSpPr>
          <p:spPr>
            <a:xfrm>
              <a:off x="6296643" y="392987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45;p29">
              <a:extLst>
                <a:ext uri="{FF2B5EF4-FFF2-40B4-BE49-F238E27FC236}">
                  <a16:creationId xmlns:a16="http://schemas.microsoft.com/office/drawing/2014/main" id="{D1EC6C63-96B3-27E9-36C3-B07C491A6146}"/>
                </a:ext>
              </a:extLst>
            </p:cNvPr>
            <p:cNvSpPr/>
            <p:nvPr/>
          </p:nvSpPr>
          <p:spPr>
            <a:xfrm>
              <a:off x="6296643" y="400056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46;p29">
              <a:extLst>
                <a:ext uri="{FF2B5EF4-FFF2-40B4-BE49-F238E27FC236}">
                  <a16:creationId xmlns:a16="http://schemas.microsoft.com/office/drawing/2014/main" id="{778FCE04-E36D-F73B-1A21-A1E7813224CD}"/>
                </a:ext>
              </a:extLst>
            </p:cNvPr>
            <p:cNvSpPr/>
            <p:nvPr/>
          </p:nvSpPr>
          <p:spPr>
            <a:xfrm>
              <a:off x="6296643" y="400056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7;p29">
              <a:extLst>
                <a:ext uri="{FF2B5EF4-FFF2-40B4-BE49-F238E27FC236}">
                  <a16:creationId xmlns:a16="http://schemas.microsoft.com/office/drawing/2014/main" id="{C31C3C42-B154-3BD4-CB8F-FF404702D5A3}"/>
                </a:ext>
              </a:extLst>
            </p:cNvPr>
            <p:cNvSpPr/>
            <p:nvPr/>
          </p:nvSpPr>
          <p:spPr>
            <a:xfrm>
              <a:off x="6296643" y="4071251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8;p29">
              <a:extLst>
                <a:ext uri="{FF2B5EF4-FFF2-40B4-BE49-F238E27FC236}">
                  <a16:creationId xmlns:a16="http://schemas.microsoft.com/office/drawing/2014/main" id="{597B324E-0E4C-75FE-B97C-BCE2503D0CCA}"/>
                </a:ext>
              </a:extLst>
            </p:cNvPr>
            <p:cNvSpPr/>
            <p:nvPr/>
          </p:nvSpPr>
          <p:spPr>
            <a:xfrm>
              <a:off x="6296643" y="4071251"/>
              <a:ext cx="73023" cy="45481"/>
            </a:xfrm>
            <a:custGeom>
              <a:avLst/>
              <a:gdLst/>
              <a:ahLst/>
              <a:cxnLst/>
              <a:rect l="l" t="t" r="r" b="b"/>
              <a:pathLst>
                <a:path w="7339" h="4571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9;p29">
              <a:extLst>
                <a:ext uri="{FF2B5EF4-FFF2-40B4-BE49-F238E27FC236}">
                  <a16:creationId xmlns:a16="http://schemas.microsoft.com/office/drawing/2014/main" id="{92E28582-83F7-B4D5-1C40-52F3E179E75F}"/>
                </a:ext>
              </a:extLst>
            </p:cNvPr>
            <p:cNvSpPr/>
            <p:nvPr/>
          </p:nvSpPr>
          <p:spPr>
            <a:xfrm>
              <a:off x="6296643" y="4141603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50;p29">
              <a:extLst>
                <a:ext uri="{FF2B5EF4-FFF2-40B4-BE49-F238E27FC236}">
                  <a16:creationId xmlns:a16="http://schemas.microsoft.com/office/drawing/2014/main" id="{AC2D698E-ED95-43D5-EBF4-E66D9FC48932}"/>
                </a:ext>
              </a:extLst>
            </p:cNvPr>
            <p:cNvSpPr/>
            <p:nvPr/>
          </p:nvSpPr>
          <p:spPr>
            <a:xfrm>
              <a:off x="6296643" y="4141603"/>
              <a:ext cx="73023" cy="45820"/>
            </a:xfrm>
            <a:custGeom>
              <a:avLst/>
              <a:gdLst/>
              <a:ahLst/>
              <a:cxnLst/>
              <a:rect l="l" t="t" r="r" b="b"/>
              <a:pathLst>
                <a:path w="7339" h="4605" extrusionOk="0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51;p29">
              <a:extLst>
                <a:ext uri="{FF2B5EF4-FFF2-40B4-BE49-F238E27FC236}">
                  <a16:creationId xmlns:a16="http://schemas.microsoft.com/office/drawing/2014/main" id="{F4E7D7CD-0C79-F382-8155-56ACF85F91F9}"/>
                </a:ext>
              </a:extLst>
            </p:cNvPr>
            <p:cNvSpPr/>
            <p:nvPr/>
          </p:nvSpPr>
          <p:spPr>
            <a:xfrm>
              <a:off x="6296643" y="421230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52;p29">
              <a:extLst>
                <a:ext uri="{FF2B5EF4-FFF2-40B4-BE49-F238E27FC236}">
                  <a16:creationId xmlns:a16="http://schemas.microsoft.com/office/drawing/2014/main" id="{2B7EF6A0-790F-5D26-1C5B-E04A27064CE4}"/>
                </a:ext>
              </a:extLst>
            </p:cNvPr>
            <p:cNvSpPr/>
            <p:nvPr/>
          </p:nvSpPr>
          <p:spPr>
            <a:xfrm>
              <a:off x="6296643" y="421230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53;p29">
              <a:extLst>
                <a:ext uri="{FF2B5EF4-FFF2-40B4-BE49-F238E27FC236}">
                  <a16:creationId xmlns:a16="http://schemas.microsoft.com/office/drawing/2014/main" id="{78F3C29A-B9F4-2E8E-BC89-0A09BA8FBF63}"/>
                </a:ext>
              </a:extLst>
            </p:cNvPr>
            <p:cNvSpPr/>
            <p:nvPr/>
          </p:nvSpPr>
          <p:spPr>
            <a:xfrm>
              <a:off x="6381271" y="3978653"/>
              <a:ext cx="30546" cy="71033"/>
            </a:xfrm>
            <a:custGeom>
              <a:avLst/>
              <a:gdLst/>
              <a:ahLst/>
              <a:cxnLst/>
              <a:rect l="l" t="t" r="r" b="b"/>
              <a:pathLst>
                <a:path w="3070" h="7139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54;p29">
              <a:extLst>
                <a:ext uri="{FF2B5EF4-FFF2-40B4-BE49-F238E27FC236}">
                  <a16:creationId xmlns:a16="http://schemas.microsoft.com/office/drawing/2014/main" id="{B55174F0-16E4-890E-B4D3-5C5FF8AB71FE}"/>
                </a:ext>
              </a:extLst>
            </p:cNvPr>
            <p:cNvSpPr/>
            <p:nvPr/>
          </p:nvSpPr>
          <p:spPr>
            <a:xfrm>
              <a:off x="6381271" y="397865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55;p29">
              <a:extLst>
                <a:ext uri="{FF2B5EF4-FFF2-40B4-BE49-F238E27FC236}">
                  <a16:creationId xmlns:a16="http://schemas.microsoft.com/office/drawing/2014/main" id="{1AB8433E-A4F3-77B4-5B6F-36E46A458290}"/>
                </a:ext>
              </a:extLst>
            </p:cNvPr>
            <p:cNvSpPr/>
            <p:nvPr/>
          </p:nvSpPr>
          <p:spPr>
            <a:xfrm>
              <a:off x="6381271" y="404934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56;p29">
              <a:extLst>
                <a:ext uri="{FF2B5EF4-FFF2-40B4-BE49-F238E27FC236}">
                  <a16:creationId xmlns:a16="http://schemas.microsoft.com/office/drawing/2014/main" id="{9192FEDA-D9A1-A975-16E2-A1A1CCBDD911}"/>
                </a:ext>
              </a:extLst>
            </p:cNvPr>
            <p:cNvSpPr/>
            <p:nvPr/>
          </p:nvSpPr>
          <p:spPr>
            <a:xfrm>
              <a:off x="6381271" y="404934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57;p29">
              <a:extLst>
                <a:ext uri="{FF2B5EF4-FFF2-40B4-BE49-F238E27FC236}">
                  <a16:creationId xmlns:a16="http://schemas.microsoft.com/office/drawing/2014/main" id="{CD51E0C1-D5C6-D1F4-631E-1935FA954F16}"/>
                </a:ext>
              </a:extLst>
            </p:cNvPr>
            <p:cNvSpPr/>
            <p:nvPr/>
          </p:nvSpPr>
          <p:spPr>
            <a:xfrm>
              <a:off x="6381271" y="412003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58;p29">
              <a:extLst>
                <a:ext uri="{FF2B5EF4-FFF2-40B4-BE49-F238E27FC236}">
                  <a16:creationId xmlns:a16="http://schemas.microsoft.com/office/drawing/2014/main" id="{8DFF56EB-21A5-8FF8-692F-BDF35BDE0B91}"/>
                </a:ext>
              </a:extLst>
            </p:cNvPr>
            <p:cNvSpPr/>
            <p:nvPr/>
          </p:nvSpPr>
          <p:spPr>
            <a:xfrm>
              <a:off x="6381271" y="4120033"/>
              <a:ext cx="30546" cy="54446"/>
            </a:xfrm>
            <a:custGeom>
              <a:avLst/>
              <a:gdLst/>
              <a:ahLst/>
              <a:cxnLst/>
              <a:rect l="l" t="t" r="r" b="b"/>
              <a:pathLst>
                <a:path w="3070" h="5472" extrusionOk="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59;p29">
              <a:extLst>
                <a:ext uri="{FF2B5EF4-FFF2-40B4-BE49-F238E27FC236}">
                  <a16:creationId xmlns:a16="http://schemas.microsoft.com/office/drawing/2014/main" id="{D299C883-C5C8-958C-B966-C291EE1FC63E}"/>
                </a:ext>
              </a:extLst>
            </p:cNvPr>
            <p:cNvSpPr/>
            <p:nvPr/>
          </p:nvSpPr>
          <p:spPr>
            <a:xfrm>
              <a:off x="6381271" y="419039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60;p29">
              <a:extLst>
                <a:ext uri="{FF2B5EF4-FFF2-40B4-BE49-F238E27FC236}">
                  <a16:creationId xmlns:a16="http://schemas.microsoft.com/office/drawing/2014/main" id="{FD98E9F0-CEAF-C92A-F1D6-A7FB10194C8D}"/>
                </a:ext>
              </a:extLst>
            </p:cNvPr>
            <p:cNvSpPr/>
            <p:nvPr/>
          </p:nvSpPr>
          <p:spPr>
            <a:xfrm>
              <a:off x="6381271" y="419039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61;p29">
              <a:extLst>
                <a:ext uri="{FF2B5EF4-FFF2-40B4-BE49-F238E27FC236}">
                  <a16:creationId xmlns:a16="http://schemas.microsoft.com/office/drawing/2014/main" id="{13F225CB-3743-06AD-BD82-835EEE4175D9}"/>
                </a:ext>
              </a:extLst>
            </p:cNvPr>
            <p:cNvSpPr/>
            <p:nvPr/>
          </p:nvSpPr>
          <p:spPr>
            <a:xfrm>
              <a:off x="6381271" y="426108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62;p29">
              <a:extLst>
                <a:ext uri="{FF2B5EF4-FFF2-40B4-BE49-F238E27FC236}">
                  <a16:creationId xmlns:a16="http://schemas.microsoft.com/office/drawing/2014/main" id="{76CB93F3-F1DA-20EC-3349-AE736D9DECF3}"/>
                </a:ext>
              </a:extLst>
            </p:cNvPr>
            <p:cNvSpPr/>
            <p:nvPr/>
          </p:nvSpPr>
          <p:spPr>
            <a:xfrm>
              <a:off x="6381271" y="426108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63;p29">
              <a:extLst>
                <a:ext uri="{FF2B5EF4-FFF2-40B4-BE49-F238E27FC236}">
                  <a16:creationId xmlns:a16="http://schemas.microsoft.com/office/drawing/2014/main" id="{3E91E4A4-79D4-6D7E-E31D-2016A4E7E9E5}"/>
                </a:ext>
              </a:extLst>
            </p:cNvPr>
            <p:cNvSpPr/>
            <p:nvPr/>
          </p:nvSpPr>
          <p:spPr>
            <a:xfrm>
              <a:off x="5986006" y="3966376"/>
              <a:ext cx="215079" cy="673108"/>
            </a:xfrm>
            <a:custGeom>
              <a:avLst/>
              <a:gdLst/>
              <a:ahLst/>
              <a:cxnLst/>
              <a:rect l="l" t="t" r="r" b="b"/>
              <a:pathLst>
                <a:path w="21616" h="67649" extrusionOk="0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64;p29">
              <a:extLst>
                <a:ext uri="{FF2B5EF4-FFF2-40B4-BE49-F238E27FC236}">
                  <a16:creationId xmlns:a16="http://schemas.microsoft.com/office/drawing/2014/main" id="{EDAFCF9A-94D2-79D7-E2AB-DF4912FD25DB}"/>
                </a:ext>
              </a:extLst>
            </p:cNvPr>
            <p:cNvSpPr/>
            <p:nvPr/>
          </p:nvSpPr>
          <p:spPr>
            <a:xfrm>
              <a:off x="6201060" y="3967042"/>
              <a:ext cx="214084" cy="672441"/>
            </a:xfrm>
            <a:custGeom>
              <a:avLst/>
              <a:gdLst/>
              <a:ahLst/>
              <a:cxnLst/>
              <a:rect l="l" t="t" r="r" b="b"/>
              <a:pathLst>
                <a:path w="21516" h="67582" extrusionOk="0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65;p29">
              <a:extLst>
                <a:ext uri="{FF2B5EF4-FFF2-40B4-BE49-F238E27FC236}">
                  <a16:creationId xmlns:a16="http://schemas.microsoft.com/office/drawing/2014/main" id="{0C709A7E-21FF-133B-3031-BD68984527F4}"/>
                </a:ext>
              </a:extLst>
            </p:cNvPr>
            <p:cNvSpPr/>
            <p:nvPr/>
          </p:nvSpPr>
          <p:spPr>
            <a:xfrm>
              <a:off x="6258477" y="4054318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66;p29">
              <a:extLst>
                <a:ext uri="{FF2B5EF4-FFF2-40B4-BE49-F238E27FC236}">
                  <a16:creationId xmlns:a16="http://schemas.microsoft.com/office/drawing/2014/main" id="{413ED0A5-0475-16C7-4A8E-8E9CDE1C81B6}"/>
                </a:ext>
              </a:extLst>
            </p:cNvPr>
            <p:cNvSpPr/>
            <p:nvPr/>
          </p:nvSpPr>
          <p:spPr>
            <a:xfrm>
              <a:off x="6225286" y="4117714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67;p29">
              <a:extLst>
                <a:ext uri="{FF2B5EF4-FFF2-40B4-BE49-F238E27FC236}">
                  <a16:creationId xmlns:a16="http://schemas.microsoft.com/office/drawing/2014/main" id="{6F23E5E9-C836-834A-9FFD-54C0B3AAF095}"/>
                </a:ext>
              </a:extLst>
            </p:cNvPr>
            <p:cNvSpPr/>
            <p:nvPr/>
          </p:nvSpPr>
          <p:spPr>
            <a:xfrm>
              <a:off x="6368655" y="4035076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68;p29">
              <a:extLst>
                <a:ext uri="{FF2B5EF4-FFF2-40B4-BE49-F238E27FC236}">
                  <a16:creationId xmlns:a16="http://schemas.microsoft.com/office/drawing/2014/main" id="{9B7DDA24-C786-9EBE-4164-76A7A6C0126D}"/>
                </a:ext>
              </a:extLst>
            </p:cNvPr>
            <p:cNvSpPr/>
            <p:nvPr/>
          </p:nvSpPr>
          <p:spPr>
            <a:xfrm>
              <a:off x="6258477" y="4100452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69;p29">
              <a:extLst>
                <a:ext uri="{FF2B5EF4-FFF2-40B4-BE49-F238E27FC236}">
                  <a16:creationId xmlns:a16="http://schemas.microsoft.com/office/drawing/2014/main" id="{DCD7F852-8861-6F3D-F982-78F4511A7BD8}"/>
                </a:ext>
              </a:extLst>
            </p:cNvPr>
            <p:cNvSpPr/>
            <p:nvPr/>
          </p:nvSpPr>
          <p:spPr>
            <a:xfrm>
              <a:off x="6225286" y="4164178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70;p29">
              <a:extLst>
                <a:ext uri="{FF2B5EF4-FFF2-40B4-BE49-F238E27FC236}">
                  <a16:creationId xmlns:a16="http://schemas.microsoft.com/office/drawing/2014/main" id="{38ADE2E0-E754-F557-8670-22B4AFF9F8FC}"/>
                </a:ext>
              </a:extLst>
            </p:cNvPr>
            <p:cNvSpPr/>
            <p:nvPr/>
          </p:nvSpPr>
          <p:spPr>
            <a:xfrm>
              <a:off x="6368655" y="4081201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71;p29">
              <a:extLst>
                <a:ext uri="{FF2B5EF4-FFF2-40B4-BE49-F238E27FC236}">
                  <a16:creationId xmlns:a16="http://schemas.microsoft.com/office/drawing/2014/main" id="{74EDB76D-1DC9-BB19-56EA-F2156183A94B}"/>
                </a:ext>
              </a:extLst>
            </p:cNvPr>
            <p:cNvSpPr/>
            <p:nvPr/>
          </p:nvSpPr>
          <p:spPr>
            <a:xfrm>
              <a:off x="6258477" y="4146916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72;p29">
              <a:extLst>
                <a:ext uri="{FF2B5EF4-FFF2-40B4-BE49-F238E27FC236}">
                  <a16:creationId xmlns:a16="http://schemas.microsoft.com/office/drawing/2014/main" id="{BB15AB3B-7C13-F431-7137-5B95EF74E0DC}"/>
                </a:ext>
              </a:extLst>
            </p:cNvPr>
            <p:cNvSpPr/>
            <p:nvPr/>
          </p:nvSpPr>
          <p:spPr>
            <a:xfrm>
              <a:off x="6225286" y="4210302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73;p29">
              <a:extLst>
                <a:ext uri="{FF2B5EF4-FFF2-40B4-BE49-F238E27FC236}">
                  <a16:creationId xmlns:a16="http://schemas.microsoft.com/office/drawing/2014/main" id="{68739317-E53B-C214-19C6-14538F4815A8}"/>
                </a:ext>
              </a:extLst>
            </p:cNvPr>
            <p:cNvSpPr/>
            <p:nvPr/>
          </p:nvSpPr>
          <p:spPr>
            <a:xfrm>
              <a:off x="6368655" y="4127664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74;p29">
              <a:extLst>
                <a:ext uri="{FF2B5EF4-FFF2-40B4-BE49-F238E27FC236}">
                  <a16:creationId xmlns:a16="http://schemas.microsoft.com/office/drawing/2014/main" id="{2A442300-3093-8156-B1E7-4CFAA0E25EDA}"/>
                </a:ext>
              </a:extLst>
            </p:cNvPr>
            <p:cNvSpPr/>
            <p:nvPr/>
          </p:nvSpPr>
          <p:spPr>
            <a:xfrm>
              <a:off x="6258477" y="419305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75;p29">
              <a:extLst>
                <a:ext uri="{FF2B5EF4-FFF2-40B4-BE49-F238E27FC236}">
                  <a16:creationId xmlns:a16="http://schemas.microsoft.com/office/drawing/2014/main" id="{8DE63CDC-B236-BF4B-4D18-B66ECE9E00B3}"/>
                </a:ext>
              </a:extLst>
            </p:cNvPr>
            <p:cNvSpPr/>
            <p:nvPr/>
          </p:nvSpPr>
          <p:spPr>
            <a:xfrm>
              <a:off x="6225286" y="4256766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76;p29">
              <a:extLst>
                <a:ext uri="{FF2B5EF4-FFF2-40B4-BE49-F238E27FC236}">
                  <a16:creationId xmlns:a16="http://schemas.microsoft.com/office/drawing/2014/main" id="{70A61A4D-8A84-174C-BAF0-B9F45DAFD7CE}"/>
                </a:ext>
              </a:extLst>
            </p:cNvPr>
            <p:cNvSpPr/>
            <p:nvPr/>
          </p:nvSpPr>
          <p:spPr>
            <a:xfrm>
              <a:off x="6368655" y="4173799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77;p29">
              <a:extLst>
                <a:ext uri="{FF2B5EF4-FFF2-40B4-BE49-F238E27FC236}">
                  <a16:creationId xmlns:a16="http://schemas.microsoft.com/office/drawing/2014/main" id="{364FD6E6-0E85-E72F-D478-9C0D37F4E29F}"/>
                </a:ext>
              </a:extLst>
            </p:cNvPr>
            <p:cNvSpPr/>
            <p:nvPr/>
          </p:nvSpPr>
          <p:spPr>
            <a:xfrm>
              <a:off x="6258477" y="4239514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78;p29">
              <a:extLst>
                <a:ext uri="{FF2B5EF4-FFF2-40B4-BE49-F238E27FC236}">
                  <a16:creationId xmlns:a16="http://schemas.microsoft.com/office/drawing/2014/main" id="{11816153-08FB-A570-F5B8-5C568DBC49BE}"/>
                </a:ext>
              </a:extLst>
            </p:cNvPr>
            <p:cNvSpPr/>
            <p:nvPr/>
          </p:nvSpPr>
          <p:spPr>
            <a:xfrm>
              <a:off x="6225286" y="4302900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79;p29">
              <a:extLst>
                <a:ext uri="{FF2B5EF4-FFF2-40B4-BE49-F238E27FC236}">
                  <a16:creationId xmlns:a16="http://schemas.microsoft.com/office/drawing/2014/main" id="{5A6DF685-2B2C-892F-BC1D-B498BEBE6394}"/>
                </a:ext>
              </a:extLst>
            </p:cNvPr>
            <p:cNvSpPr/>
            <p:nvPr/>
          </p:nvSpPr>
          <p:spPr>
            <a:xfrm>
              <a:off x="6368655" y="42202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80;p29">
              <a:extLst>
                <a:ext uri="{FF2B5EF4-FFF2-40B4-BE49-F238E27FC236}">
                  <a16:creationId xmlns:a16="http://schemas.microsoft.com/office/drawing/2014/main" id="{D09A1361-70A4-0F9A-D14C-576AEC106AC4}"/>
                </a:ext>
              </a:extLst>
            </p:cNvPr>
            <p:cNvSpPr/>
            <p:nvPr/>
          </p:nvSpPr>
          <p:spPr>
            <a:xfrm>
              <a:off x="6258477" y="4285977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81;p29">
              <a:extLst>
                <a:ext uri="{FF2B5EF4-FFF2-40B4-BE49-F238E27FC236}">
                  <a16:creationId xmlns:a16="http://schemas.microsoft.com/office/drawing/2014/main" id="{C51DE4AC-309D-5016-A55F-6D8B022132A6}"/>
                </a:ext>
              </a:extLst>
            </p:cNvPr>
            <p:cNvSpPr/>
            <p:nvPr/>
          </p:nvSpPr>
          <p:spPr>
            <a:xfrm>
              <a:off x="6225286" y="4349364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82;p29">
              <a:extLst>
                <a:ext uri="{FF2B5EF4-FFF2-40B4-BE49-F238E27FC236}">
                  <a16:creationId xmlns:a16="http://schemas.microsoft.com/office/drawing/2014/main" id="{D64D2CB3-301C-D890-6A44-B85520CBE1C6}"/>
                </a:ext>
              </a:extLst>
            </p:cNvPr>
            <p:cNvSpPr/>
            <p:nvPr/>
          </p:nvSpPr>
          <p:spPr>
            <a:xfrm>
              <a:off x="6368655" y="4266397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83;p29">
              <a:extLst>
                <a:ext uri="{FF2B5EF4-FFF2-40B4-BE49-F238E27FC236}">
                  <a16:creationId xmlns:a16="http://schemas.microsoft.com/office/drawing/2014/main" id="{D6BF7786-8FA4-00A9-1787-E38496ADA6F6}"/>
                </a:ext>
              </a:extLst>
            </p:cNvPr>
            <p:cNvSpPr/>
            <p:nvPr/>
          </p:nvSpPr>
          <p:spPr>
            <a:xfrm>
              <a:off x="6258477" y="4332102"/>
              <a:ext cx="100575" cy="85650"/>
            </a:xfrm>
            <a:custGeom>
              <a:avLst/>
              <a:gdLst/>
              <a:ahLst/>
              <a:cxnLst/>
              <a:rect l="l" t="t" r="r" b="b"/>
              <a:pathLst>
                <a:path w="10108" h="8608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84;p29">
              <a:extLst>
                <a:ext uri="{FF2B5EF4-FFF2-40B4-BE49-F238E27FC236}">
                  <a16:creationId xmlns:a16="http://schemas.microsoft.com/office/drawing/2014/main" id="{DE4379AF-5C46-99A6-DB1A-B17FBC3BAF78}"/>
                </a:ext>
              </a:extLst>
            </p:cNvPr>
            <p:cNvSpPr/>
            <p:nvPr/>
          </p:nvSpPr>
          <p:spPr>
            <a:xfrm>
              <a:off x="6225286" y="4395498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85;p29">
              <a:extLst>
                <a:ext uri="{FF2B5EF4-FFF2-40B4-BE49-F238E27FC236}">
                  <a16:creationId xmlns:a16="http://schemas.microsoft.com/office/drawing/2014/main" id="{D3C36B62-3645-7DF6-B60D-4509D515FEE0}"/>
                </a:ext>
              </a:extLst>
            </p:cNvPr>
            <p:cNvSpPr/>
            <p:nvPr/>
          </p:nvSpPr>
          <p:spPr>
            <a:xfrm>
              <a:off x="6368655" y="4312860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86;p29">
              <a:extLst>
                <a:ext uri="{FF2B5EF4-FFF2-40B4-BE49-F238E27FC236}">
                  <a16:creationId xmlns:a16="http://schemas.microsoft.com/office/drawing/2014/main" id="{19BD6307-5FA2-DF85-C662-647D31D97422}"/>
                </a:ext>
              </a:extLst>
            </p:cNvPr>
            <p:cNvSpPr/>
            <p:nvPr/>
          </p:nvSpPr>
          <p:spPr>
            <a:xfrm>
              <a:off x="6258477" y="4378565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87;p29">
              <a:extLst>
                <a:ext uri="{FF2B5EF4-FFF2-40B4-BE49-F238E27FC236}">
                  <a16:creationId xmlns:a16="http://schemas.microsoft.com/office/drawing/2014/main" id="{E4D16DAA-451A-2843-1563-4D187D48D18C}"/>
                </a:ext>
              </a:extLst>
            </p:cNvPr>
            <p:cNvSpPr/>
            <p:nvPr/>
          </p:nvSpPr>
          <p:spPr>
            <a:xfrm>
              <a:off x="6225286" y="44419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88;p29">
              <a:extLst>
                <a:ext uri="{FF2B5EF4-FFF2-40B4-BE49-F238E27FC236}">
                  <a16:creationId xmlns:a16="http://schemas.microsoft.com/office/drawing/2014/main" id="{5C3CDB62-845B-A32B-5604-C75B0B4BA0C1}"/>
                </a:ext>
              </a:extLst>
            </p:cNvPr>
            <p:cNvSpPr/>
            <p:nvPr/>
          </p:nvSpPr>
          <p:spPr>
            <a:xfrm>
              <a:off x="6368655" y="4358985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89;p29">
              <a:extLst>
                <a:ext uri="{FF2B5EF4-FFF2-40B4-BE49-F238E27FC236}">
                  <a16:creationId xmlns:a16="http://schemas.microsoft.com/office/drawing/2014/main" id="{4AFCE8C6-719C-E6D7-FB8A-63DB83F4F233}"/>
                </a:ext>
              </a:extLst>
            </p:cNvPr>
            <p:cNvSpPr/>
            <p:nvPr/>
          </p:nvSpPr>
          <p:spPr>
            <a:xfrm>
              <a:off x="6258477" y="442470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90;p29">
              <a:extLst>
                <a:ext uri="{FF2B5EF4-FFF2-40B4-BE49-F238E27FC236}">
                  <a16:creationId xmlns:a16="http://schemas.microsoft.com/office/drawing/2014/main" id="{245ED316-94F6-ABF7-0BF9-6FFBEA70B5F9}"/>
                </a:ext>
              </a:extLst>
            </p:cNvPr>
            <p:cNvSpPr/>
            <p:nvPr/>
          </p:nvSpPr>
          <p:spPr>
            <a:xfrm>
              <a:off x="6225286" y="4488086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91;p29">
              <a:extLst>
                <a:ext uri="{FF2B5EF4-FFF2-40B4-BE49-F238E27FC236}">
                  <a16:creationId xmlns:a16="http://schemas.microsoft.com/office/drawing/2014/main" id="{749F78D0-8B6D-BB88-01E4-10318DE99E0A}"/>
                </a:ext>
              </a:extLst>
            </p:cNvPr>
            <p:cNvSpPr/>
            <p:nvPr/>
          </p:nvSpPr>
          <p:spPr>
            <a:xfrm>
              <a:off x="6368655" y="4405448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92;p29">
              <a:extLst>
                <a:ext uri="{FF2B5EF4-FFF2-40B4-BE49-F238E27FC236}">
                  <a16:creationId xmlns:a16="http://schemas.microsoft.com/office/drawing/2014/main" id="{08802ECB-7572-D674-7317-1EC9D3739783}"/>
                </a:ext>
              </a:extLst>
            </p:cNvPr>
            <p:cNvSpPr/>
            <p:nvPr/>
          </p:nvSpPr>
          <p:spPr>
            <a:xfrm>
              <a:off x="5986006" y="3842587"/>
              <a:ext cx="429153" cy="247934"/>
            </a:xfrm>
            <a:custGeom>
              <a:avLst/>
              <a:gdLst/>
              <a:ahLst/>
              <a:cxnLst/>
              <a:rect l="l" t="t" r="r" b="b"/>
              <a:pathLst>
                <a:path w="43131" h="24918" extrusionOk="0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93;p29">
              <a:extLst>
                <a:ext uri="{FF2B5EF4-FFF2-40B4-BE49-F238E27FC236}">
                  <a16:creationId xmlns:a16="http://schemas.microsoft.com/office/drawing/2014/main" id="{0899E829-CAA1-6C25-EF9B-37D00BCAEC03}"/>
                </a:ext>
              </a:extLst>
            </p:cNvPr>
            <p:cNvSpPr/>
            <p:nvPr/>
          </p:nvSpPr>
          <p:spPr>
            <a:xfrm>
              <a:off x="6013546" y="3858516"/>
              <a:ext cx="374070" cy="216074"/>
            </a:xfrm>
            <a:custGeom>
              <a:avLst/>
              <a:gdLst/>
              <a:ahLst/>
              <a:cxnLst/>
              <a:rect l="l" t="t" r="r" b="b"/>
              <a:pathLst>
                <a:path w="37595" h="21716" extrusionOk="0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94;p29">
              <a:extLst>
                <a:ext uri="{FF2B5EF4-FFF2-40B4-BE49-F238E27FC236}">
                  <a16:creationId xmlns:a16="http://schemas.microsoft.com/office/drawing/2014/main" id="{EAC7823C-F1A8-8CF9-CA05-B3E9AA7BEA0B}"/>
                </a:ext>
              </a:extLst>
            </p:cNvPr>
            <p:cNvSpPr/>
            <p:nvPr/>
          </p:nvSpPr>
          <p:spPr>
            <a:xfrm>
              <a:off x="6200065" y="3858516"/>
              <a:ext cx="187538" cy="115181"/>
            </a:xfrm>
            <a:custGeom>
              <a:avLst/>
              <a:gdLst/>
              <a:ahLst/>
              <a:cxnLst/>
              <a:rect l="l" t="t" r="r" b="b"/>
              <a:pathLst>
                <a:path w="18848" h="11576" extrusionOk="0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95;p29">
              <a:extLst>
                <a:ext uri="{FF2B5EF4-FFF2-40B4-BE49-F238E27FC236}">
                  <a16:creationId xmlns:a16="http://schemas.microsoft.com/office/drawing/2014/main" id="{6B42EAE3-999C-8641-0FA2-85C68736967D}"/>
                </a:ext>
              </a:extLst>
            </p:cNvPr>
            <p:cNvSpPr/>
            <p:nvPr/>
          </p:nvSpPr>
          <p:spPr>
            <a:xfrm>
              <a:off x="6013546" y="3858516"/>
              <a:ext cx="186543" cy="114515"/>
            </a:xfrm>
            <a:custGeom>
              <a:avLst/>
              <a:gdLst/>
              <a:ahLst/>
              <a:cxnLst/>
              <a:rect l="l" t="t" r="r" b="b"/>
              <a:pathLst>
                <a:path w="18748" h="11509" extrusionOk="0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96;p29">
              <a:extLst>
                <a:ext uri="{FF2B5EF4-FFF2-40B4-BE49-F238E27FC236}">
                  <a16:creationId xmlns:a16="http://schemas.microsoft.com/office/drawing/2014/main" id="{F666564F-FA2E-BEF9-44E5-72D1A61F8016}"/>
                </a:ext>
              </a:extLst>
            </p:cNvPr>
            <p:cNvSpPr/>
            <p:nvPr/>
          </p:nvSpPr>
          <p:spPr>
            <a:xfrm>
              <a:off x="6200732" y="403241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97;p29">
              <a:extLst>
                <a:ext uri="{FF2B5EF4-FFF2-40B4-BE49-F238E27FC236}">
                  <a16:creationId xmlns:a16="http://schemas.microsoft.com/office/drawing/2014/main" id="{13799713-8D79-C041-7582-A43A07987225}"/>
                </a:ext>
              </a:extLst>
            </p:cNvPr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98;p29">
              <a:extLst>
                <a:ext uri="{FF2B5EF4-FFF2-40B4-BE49-F238E27FC236}">
                  <a16:creationId xmlns:a16="http://schemas.microsoft.com/office/drawing/2014/main" id="{02F3AAF4-DABE-5366-4675-9FEF6F7B0B33}"/>
                </a:ext>
              </a:extLst>
            </p:cNvPr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99;p29">
              <a:extLst>
                <a:ext uri="{FF2B5EF4-FFF2-40B4-BE49-F238E27FC236}">
                  <a16:creationId xmlns:a16="http://schemas.microsoft.com/office/drawing/2014/main" id="{2CF3B13A-21E1-15D0-CE3C-29EFF0C121DA}"/>
                </a:ext>
              </a:extLst>
            </p:cNvPr>
            <p:cNvSpPr/>
            <p:nvPr/>
          </p:nvSpPr>
          <p:spPr>
            <a:xfrm>
              <a:off x="6185459" y="4005536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100;p29">
              <a:extLst>
                <a:ext uri="{FF2B5EF4-FFF2-40B4-BE49-F238E27FC236}">
                  <a16:creationId xmlns:a16="http://schemas.microsoft.com/office/drawing/2014/main" id="{E22CB9C7-E560-67BD-23D8-67C008328C07}"/>
                </a:ext>
              </a:extLst>
            </p:cNvPr>
            <p:cNvSpPr/>
            <p:nvPr/>
          </p:nvSpPr>
          <p:spPr>
            <a:xfrm>
              <a:off x="6231922" y="4014501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101;p29">
              <a:extLst>
                <a:ext uri="{FF2B5EF4-FFF2-40B4-BE49-F238E27FC236}">
                  <a16:creationId xmlns:a16="http://schemas.microsoft.com/office/drawing/2014/main" id="{6D52A816-CDD2-5308-7889-B8FF54C2DBF0}"/>
                </a:ext>
              </a:extLst>
            </p:cNvPr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102;p29">
              <a:extLst>
                <a:ext uri="{FF2B5EF4-FFF2-40B4-BE49-F238E27FC236}">
                  <a16:creationId xmlns:a16="http://schemas.microsoft.com/office/drawing/2014/main" id="{FF4BA537-F011-C942-D2CC-DD4BF7533ED4}"/>
                </a:ext>
              </a:extLst>
            </p:cNvPr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103;p29">
              <a:extLst>
                <a:ext uri="{FF2B5EF4-FFF2-40B4-BE49-F238E27FC236}">
                  <a16:creationId xmlns:a16="http://schemas.microsoft.com/office/drawing/2014/main" id="{DC518AAF-4E6E-325E-A977-F782CA0D16DE}"/>
                </a:ext>
              </a:extLst>
            </p:cNvPr>
            <p:cNvSpPr/>
            <p:nvPr/>
          </p:nvSpPr>
          <p:spPr>
            <a:xfrm>
              <a:off x="6216332" y="3987618"/>
              <a:ext cx="31203" cy="35850"/>
            </a:xfrm>
            <a:custGeom>
              <a:avLst/>
              <a:gdLst/>
              <a:ahLst/>
              <a:cxnLst/>
              <a:rect l="l" t="t" r="r" b="b"/>
              <a:pathLst>
                <a:path w="3136" h="3603" extrusionOk="0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104;p29">
              <a:extLst>
                <a:ext uri="{FF2B5EF4-FFF2-40B4-BE49-F238E27FC236}">
                  <a16:creationId xmlns:a16="http://schemas.microsoft.com/office/drawing/2014/main" id="{4D12235F-3FB4-6683-1EF5-0E330E595873}"/>
                </a:ext>
              </a:extLst>
            </p:cNvPr>
            <p:cNvSpPr/>
            <p:nvPr/>
          </p:nvSpPr>
          <p:spPr>
            <a:xfrm>
              <a:off x="6262795" y="3996572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05;p29">
              <a:extLst>
                <a:ext uri="{FF2B5EF4-FFF2-40B4-BE49-F238E27FC236}">
                  <a16:creationId xmlns:a16="http://schemas.microsoft.com/office/drawing/2014/main" id="{B866F0A1-985C-8A79-47D4-DAF8BADEAE62}"/>
                </a:ext>
              </a:extLst>
            </p:cNvPr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06;p29">
              <a:extLst>
                <a:ext uri="{FF2B5EF4-FFF2-40B4-BE49-F238E27FC236}">
                  <a16:creationId xmlns:a16="http://schemas.microsoft.com/office/drawing/2014/main" id="{1F673FB9-B593-37AA-C949-E323FE5637DE}"/>
                </a:ext>
              </a:extLst>
            </p:cNvPr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07;p29">
              <a:extLst>
                <a:ext uri="{FF2B5EF4-FFF2-40B4-BE49-F238E27FC236}">
                  <a16:creationId xmlns:a16="http://schemas.microsoft.com/office/drawing/2014/main" id="{9172726A-AA8E-D8A5-7C6E-D428FB0B8C50}"/>
                </a:ext>
              </a:extLst>
            </p:cNvPr>
            <p:cNvSpPr/>
            <p:nvPr/>
          </p:nvSpPr>
          <p:spPr>
            <a:xfrm>
              <a:off x="6247523" y="3969689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08;p29">
              <a:extLst>
                <a:ext uri="{FF2B5EF4-FFF2-40B4-BE49-F238E27FC236}">
                  <a16:creationId xmlns:a16="http://schemas.microsoft.com/office/drawing/2014/main" id="{D5A8E4A6-4833-EF86-D6F1-58E250B3BBC0}"/>
                </a:ext>
              </a:extLst>
            </p:cNvPr>
            <p:cNvSpPr/>
            <p:nvPr/>
          </p:nvSpPr>
          <p:spPr>
            <a:xfrm>
              <a:off x="6293986" y="3978653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09;p29">
              <a:extLst>
                <a:ext uri="{FF2B5EF4-FFF2-40B4-BE49-F238E27FC236}">
                  <a16:creationId xmlns:a16="http://schemas.microsoft.com/office/drawing/2014/main" id="{FC16737D-6DFC-3539-E39A-6447C989B95B}"/>
                </a:ext>
              </a:extLst>
            </p:cNvPr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110;p29">
              <a:extLst>
                <a:ext uri="{FF2B5EF4-FFF2-40B4-BE49-F238E27FC236}">
                  <a16:creationId xmlns:a16="http://schemas.microsoft.com/office/drawing/2014/main" id="{C26B0076-E4B9-7B39-7C8B-28A40FB792E5}"/>
                </a:ext>
              </a:extLst>
            </p:cNvPr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111;p29">
              <a:extLst>
                <a:ext uri="{FF2B5EF4-FFF2-40B4-BE49-F238E27FC236}">
                  <a16:creationId xmlns:a16="http://schemas.microsoft.com/office/drawing/2014/main" id="{A1325B36-5A98-DF1F-6697-2CA7C7955D46}"/>
                </a:ext>
              </a:extLst>
            </p:cNvPr>
            <p:cNvSpPr/>
            <p:nvPr/>
          </p:nvSpPr>
          <p:spPr>
            <a:xfrm>
              <a:off x="6278724" y="3951770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112;p29">
              <a:extLst>
                <a:ext uri="{FF2B5EF4-FFF2-40B4-BE49-F238E27FC236}">
                  <a16:creationId xmlns:a16="http://schemas.microsoft.com/office/drawing/2014/main" id="{290B8D84-BF72-2FAF-F8BE-8B7616FFA790}"/>
                </a:ext>
              </a:extLst>
            </p:cNvPr>
            <p:cNvSpPr/>
            <p:nvPr/>
          </p:nvSpPr>
          <p:spPr>
            <a:xfrm>
              <a:off x="6138996" y="3996244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113;p29">
              <a:extLst>
                <a:ext uri="{FF2B5EF4-FFF2-40B4-BE49-F238E27FC236}">
                  <a16:creationId xmlns:a16="http://schemas.microsoft.com/office/drawing/2014/main" id="{2A8A8D18-1A23-DF01-AD80-D517A0165FF9}"/>
                </a:ext>
              </a:extLst>
            </p:cNvPr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14;p29">
              <a:extLst>
                <a:ext uri="{FF2B5EF4-FFF2-40B4-BE49-F238E27FC236}">
                  <a16:creationId xmlns:a16="http://schemas.microsoft.com/office/drawing/2014/main" id="{87AA34BB-C3E2-F031-4779-84319C18FBE8}"/>
                </a:ext>
              </a:extLst>
            </p:cNvPr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15;p29">
              <a:extLst>
                <a:ext uri="{FF2B5EF4-FFF2-40B4-BE49-F238E27FC236}">
                  <a16:creationId xmlns:a16="http://schemas.microsoft.com/office/drawing/2014/main" id="{B079B420-797E-9E23-C857-F57263AF8337}"/>
                </a:ext>
              </a:extLst>
            </p:cNvPr>
            <p:cNvSpPr/>
            <p:nvPr/>
          </p:nvSpPr>
          <p:spPr>
            <a:xfrm>
              <a:off x="6123406" y="3969361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16;p29">
              <a:extLst>
                <a:ext uri="{FF2B5EF4-FFF2-40B4-BE49-F238E27FC236}">
                  <a16:creationId xmlns:a16="http://schemas.microsoft.com/office/drawing/2014/main" id="{2020394B-764A-5724-A33F-8E6946CFABA9}"/>
                </a:ext>
              </a:extLst>
            </p:cNvPr>
            <p:cNvSpPr/>
            <p:nvPr/>
          </p:nvSpPr>
          <p:spPr>
            <a:xfrm>
              <a:off x="6170197" y="3977987"/>
              <a:ext cx="15273" cy="26895"/>
            </a:xfrm>
            <a:custGeom>
              <a:avLst/>
              <a:gdLst/>
              <a:ahLst/>
              <a:cxnLst/>
              <a:rect l="l" t="t" r="r" b="b"/>
              <a:pathLst>
                <a:path w="1535" h="2703" extrusionOk="0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17;p29">
              <a:extLst>
                <a:ext uri="{FF2B5EF4-FFF2-40B4-BE49-F238E27FC236}">
                  <a16:creationId xmlns:a16="http://schemas.microsoft.com/office/drawing/2014/main" id="{BFE325DF-17E3-7994-2433-D99F6E03410F}"/>
                </a:ext>
              </a:extLst>
            </p:cNvPr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18;p29">
              <a:extLst>
                <a:ext uri="{FF2B5EF4-FFF2-40B4-BE49-F238E27FC236}">
                  <a16:creationId xmlns:a16="http://schemas.microsoft.com/office/drawing/2014/main" id="{615EF82A-D5ED-0AEA-B0CC-F352F43D330B}"/>
                </a:ext>
              </a:extLst>
            </p:cNvPr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19;p29">
              <a:extLst>
                <a:ext uri="{FF2B5EF4-FFF2-40B4-BE49-F238E27FC236}">
                  <a16:creationId xmlns:a16="http://schemas.microsoft.com/office/drawing/2014/main" id="{C972258F-3547-A358-A4CE-3052E6EB92C4}"/>
                </a:ext>
              </a:extLst>
            </p:cNvPr>
            <p:cNvSpPr/>
            <p:nvPr/>
          </p:nvSpPr>
          <p:spPr>
            <a:xfrm>
              <a:off x="6154597" y="3951442"/>
              <a:ext cx="30875" cy="35521"/>
            </a:xfrm>
            <a:custGeom>
              <a:avLst/>
              <a:gdLst/>
              <a:ahLst/>
              <a:cxnLst/>
              <a:rect l="l" t="t" r="r" b="b"/>
              <a:pathLst>
                <a:path w="3103" h="3570" extrusionOk="0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20;p29">
              <a:extLst>
                <a:ext uri="{FF2B5EF4-FFF2-40B4-BE49-F238E27FC236}">
                  <a16:creationId xmlns:a16="http://schemas.microsoft.com/office/drawing/2014/main" id="{A779AE52-5B94-0987-09F4-230219CDEA9C}"/>
                </a:ext>
              </a:extLst>
            </p:cNvPr>
            <p:cNvSpPr/>
            <p:nvPr/>
          </p:nvSpPr>
          <p:spPr>
            <a:xfrm>
              <a:off x="6201060" y="3960396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21;p29">
              <a:extLst>
                <a:ext uri="{FF2B5EF4-FFF2-40B4-BE49-F238E27FC236}">
                  <a16:creationId xmlns:a16="http://schemas.microsoft.com/office/drawing/2014/main" id="{2295416D-AFA4-F64D-7FA7-15705D38D398}"/>
                </a:ext>
              </a:extLst>
            </p:cNvPr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22;p29">
              <a:extLst>
                <a:ext uri="{FF2B5EF4-FFF2-40B4-BE49-F238E27FC236}">
                  <a16:creationId xmlns:a16="http://schemas.microsoft.com/office/drawing/2014/main" id="{154D7C7A-CCEE-A5B2-C740-D4695BB25A51}"/>
                </a:ext>
              </a:extLst>
            </p:cNvPr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23;p29">
              <a:extLst>
                <a:ext uri="{FF2B5EF4-FFF2-40B4-BE49-F238E27FC236}">
                  <a16:creationId xmlns:a16="http://schemas.microsoft.com/office/drawing/2014/main" id="{5D5E4E5F-1B42-A214-5C4D-9CC0184289F6}"/>
                </a:ext>
              </a:extLst>
            </p:cNvPr>
            <p:cNvSpPr/>
            <p:nvPr/>
          </p:nvSpPr>
          <p:spPr>
            <a:xfrm>
              <a:off x="6185459" y="3933513"/>
              <a:ext cx="31213" cy="35531"/>
            </a:xfrm>
            <a:custGeom>
              <a:avLst/>
              <a:gdLst/>
              <a:ahLst/>
              <a:cxnLst/>
              <a:rect l="l" t="t" r="r" b="b"/>
              <a:pathLst>
                <a:path w="3137" h="3571" extrusionOk="0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24;p29">
              <a:extLst>
                <a:ext uri="{FF2B5EF4-FFF2-40B4-BE49-F238E27FC236}">
                  <a16:creationId xmlns:a16="http://schemas.microsoft.com/office/drawing/2014/main" id="{8C79EC32-D9C1-37BA-A476-208A56A6D925}"/>
                </a:ext>
              </a:extLst>
            </p:cNvPr>
            <p:cNvSpPr/>
            <p:nvPr/>
          </p:nvSpPr>
          <p:spPr>
            <a:xfrm>
              <a:off x="6232261" y="394214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25;p29">
              <a:extLst>
                <a:ext uri="{FF2B5EF4-FFF2-40B4-BE49-F238E27FC236}">
                  <a16:creationId xmlns:a16="http://schemas.microsoft.com/office/drawing/2014/main" id="{C9428F01-C233-249D-EF78-862A65003451}"/>
                </a:ext>
              </a:extLst>
            </p:cNvPr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26;p29">
              <a:extLst>
                <a:ext uri="{FF2B5EF4-FFF2-40B4-BE49-F238E27FC236}">
                  <a16:creationId xmlns:a16="http://schemas.microsoft.com/office/drawing/2014/main" id="{6E7CA3A6-4F76-E006-BFB1-C0EEC0BDCA62}"/>
                </a:ext>
              </a:extLst>
            </p:cNvPr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27;p29">
              <a:extLst>
                <a:ext uri="{FF2B5EF4-FFF2-40B4-BE49-F238E27FC236}">
                  <a16:creationId xmlns:a16="http://schemas.microsoft.com/office/drawing/2014/main" id="{23A1E7EE-A74D-2E72-F7A6-FEE3DE38ADD9}"/>
                </a:ext>
              </a:extLst>
            </p:cNvPr>
            <p:cNvSpPr/>
            <p:nvPr/>
          </p:nvSpPr>
          <p:spPr>
            <a:xfrm>
              <a:off x="6216660" y="3915595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764501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57CE4-CC9C-630D-BDC1-90D2CEBC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0" y="523731"/>
            <a:ext cx="8342671" cy="408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AF19DB-00ED-9CEE-6135-B276908A4812}"/>
              </a:ext>
            </a:extLst>
          </p:cNvPr>
          <p:cNvSpPr/>
          <p:nvPr/>
        </p:nvSpPr>
        <p:spPr>
          <a:xfrm>
            <a:off x="622207" y="2798735"/>
            <a:ext cx="7050181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B6E9B-4C6A-F353-7190-DE6862F60A8C}"/>
              </a:ext>
            </a:extLst>
          </p:cNvPr>
          <p:cNvSpPr/>
          <p:nvPr/>
        </p:nvSpPr>
        <p:spPr>
          <a:xfrm>
            <a:off x="427221" y="3105110"/>
            <a:ext cx="7430986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97119-AC29-C083-4BBA-68A3DA3F3085}"/>
              </a:ext>
            </a:extLst>
          </p:cNvPr>
          <p:cNvSpPr/>
          <p:nvPr/>
        </p:nvSpPr>
        <p:spPr>
          <a:xfrm>
            <a:off x="427221" y="3292909"/>
            <a:ext cx="7795235" cy="150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8C48D-7503-8293-397E-B1F3CA8EB9D2}"/>
              </a:ext>
            </a:extLst>
          </p:cNvPr>
          <p:cNvSpPr/>
          <p:nvPr/>
        </p:nvSpPr>
        <p:spPr>
          <a:xfrm>
            <a:off x="427221" y="3615268"/>
            <a:ext cx="7992000" cy="1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8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29;p38">
            <a:extLst>
              <a:ext uri="{FF2B5EF4-FFF2-40B4-BE49-F238E27FC236}">
                <a16:creationId xmlns:a16="http://schemas.microsoft.com/office/drawing/2014/main" id="{141007A3-3EA7-394B-CCDF-B8B7C42FC598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6" name="Google Shape;2030;p38">
              <a:extLst>
                <a:ext uri="{FF2B5EF4-FFF2-40B4-BE49-F238E27FC236}">
                  <a16:creationId xmlns:a16="http://schemas.microsoft.com/office/drawing/2014/main" id="{C7996994-01ED-56EC-840E-E21361DDB66A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1;p38">
              <a:extLst>
                <a:ext uri="{FF2B5EF4-FFF2-40B4-BE49-F238E27FC236}">
                  <a16:creationId xmlns:a16="http://schemas.microsoft.com/office/drawing/2014/main" id="{EB57FE2F-BA74-5493-8BB5-462C1848F1CE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2;p38">
              <a:extLst>
                <a:ext uri="{FF2B5EF4-FFF2-40B4-BE49-F238E27FC236}">
                  <a16:creationId xmlns:a16="http://schemas.microsoft.com/office/drawing/2014/main" id="{DAE5A40C-6401-D9B0-4642-859C17DAE6EA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33;p38">
            <a:extLst>
              <a:ext uri="{FF2B5EF4-FFF2-40B4-BE49-F238E27FC236}">
                <a16:creationId xmlns:a16="http://schemas.microsoft.com/office/drawing/2014/main" id="{24CAAD89-0B3B-2651-5BF5-9B272BEC1D5D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11" name="Google Shape;2034;p38">
              <a:extLst>
                <a:ext uri="{FF2B5EF4-FFF2-40B4-BE49-F238E27FC236}">
                  <a16:creationId xmlns:a16="http://schemas.microsoft.com/office/drawing/2014/main" id="{5E780794-E008-E968-7715-CC94B7592458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5;p38">
              <a:extLst>
                <a:ext uri="{FF2B5EF4-FFF2-40B4-BE49-F238E27FC236}">
                  <a16:creationId xmlns:a16="http://schemas.microsoft.com/office/drawing/2014/main" id="{8894DD82-E716-B6FF-57E0-41F87529CF45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6;p38">
              <a:extLst>
                <a:ext uri="{FF2B5EF4-FFF2-40B4-BE49-F238E27FC236}">
                  <a16:creationId xmlns:a16="http://schemas.microsoft.com/office/drawing/2014/main" id="{6B9F06A4-C166-0DED-7C6A-DF62ECE2EE56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037;p38">
            <a:extLst>
              <a:ext uri="{FF2B5EF4-FFF2-40B4-BE49-F238E27FC236}">
                <a16:creationId xmlns:a16="http://schemas.microsoft.com/office/drawing/2014/main" id="{E5560F72-3AD6-A1A3-2890-96C255565D7F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6" name="Google Shape;2038;p38">
              <a:extLst>
                <a:ext uri="{FF2B5EF4-FFF2-40B4-BE49-F238E27FC236}">
                  <a16:creationId xmlns:a16="http://schemas.microsoft.com/office/drawing/2014/main" id="{3479E3DC-3D94-9E33-A3A7-A16251AE355F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9;p38">
              <a:extLst>
                <a:ext uri="{FF2B5EF4-FFF2-40B4-BE49-F238E27FC236}">
                  <a16:creationId xmlns:a16="http://schemas.microsoft.com/office/drawing/2014/main" id="{969A1A9F-BB3E-62F1-BF84-1D3D25ED0AEA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40;p38">
              <a:extLst>
                <a:ext uri="{FF2B5EF4-FFF2-40B4-BE49-F238E27FC236}">
                  <a16:creationId xmlns:a16="http://schemas.microsoft.com/office/drawing/2014/main" id="{563597CE-DB9C-F576-D3BF-C83FEC1BE00B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029;p38">
            <a:extLst>
              <a:ext uri="{FF2B5EF4-FFF2-40B4-BE49-F238E27FC236}">
                <a16:creationId xmlns:a16="http://schemas.microsoft.com/office/drawing/2014/main" id="{FDBA5564-DDC3-B1A0-BB18-F1C7DA0A43E9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21" name="Google Shape;2030;p38">
              <a:extLst>
                <a:ext uri="{FF2B5EF4-FFF2-40B4-BE49-F238E27FC236}">
                  <a16:creationId xmlns:a16="http://schemas.microsoft.com/office/drawing/2014/main" id="{8599D9A7-ADB5-40FC-8857-95CDDD78D936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1;p38">
              <a:extLst>
                <a:ext uri="{FF2B5EF4-FFF2-40B4-BE49-F238E27FC236}">
                  <a16:creationId xmlns:a16="http://schemas.microsoft.com/office/drawing/2014/main" id="{E1B9A878-6D81-72D9-B039-6642E0B10569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2;p38">
              <a:extLst>
                <a:ext uri="{FF2B5EF4-FFF2-40B4-BE49-F238E27FC236}">
                  <a16:creationId xmlns:a16="http://schemas.microsoft.com/office/drawing/2014/main" id="{E44840A3-9DFE-97A0-8355-5B47AD31FA47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033;p38">
            <a:extLst>
              <a:ext uri="{FF2B5EF4-FFF2-40B4-BE49-F238E27FC236}">
                <a16:creationId xmlns:a16="http://schemas.microsoft.com/office/drawing/2014/main" id="{FFCD0217-5DB2-1978-581A-AA73A541F051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6" name="Google Shape;2034;p38">
              <a:extLst>
                <a:ext uri="{FF2B5EF4-FFF2-40B4-BE49-F238E27FC236}">
                  <a16:creationId xmlns:a16="http://schemas.microsoft.com/office/drawing/2014/main" id="{94EAA780-86AA-2DFF-A1C4-6DE4E6D1B9DF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5;p38">
              <a:extLst>
                <a:ext uri="{FF2B5EF4-FFF2-40B4-BE49-F238E27FC236}">
                  <a16:creationId xmlns:a16="http://schemas.microsoft.com/office/drawing/2014/main" id="{A966920B-7FB4-F456-C66A-DEDE0B7FA779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6;p38">
              <a:extLst>
                <a:ext uri="{FF2B5EF4-FFF2-40B4-BE49-F238E27FC236}">
                  <a16:creationId xmlns:a16="http://schemas.microsoft.com/office/drawing/2014/main" id="{FB5C8BE5-A0CD-EAF2-BE39-932F4D643EE1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3ACDE35-6E53-5F7C-17B2-63AE96EA6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1" y="760854"/>
            <a:ext cx="4577695" cy="362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B6DE38-5CC8-375C-E7E7-6DAF6D360A12}"/>
              </a:ext>
            </a:extLst>
          </p:cNvPr>
          <p:cNvSpPr txBox="1"/>
          <p:nvPr/>
        </p:nvSpPr>
        <p:spPr>
          <a:xfrm>
            <a:off x="5505171" y="1839155"/>
            <a:ext cx="3585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SG" b="1"/>
              <a:t>Lack of Data </a:t>
            </a:r>
          </a:p>
          <a:p>
            <a:pPr>
              <a:lnSpc>
                <a:spcPct val="100000"/>
              </a:lnSpc>
            </a:pPr>
            <a:endParaRPr lang="en-SG" b="1"/>
          </a:p>
          <a:p>
            <a:pPr lvl="1">
              <a:lnSpc>
                <a:spcPct val="100000"/>
              </a:lnSpc>
            </a:pPr>
            <a:r>
              <a:rPr lang="en-SG" err="1"/>
              <a:t>Pasir</a:t>
            </a:r>
            <a:r>
              <a:rPr lang="en-SG"/>
              <a:t> </a:t>
            </a:r>
            <a:r>
              <a:rPr lang="en-SG" err="1"/>
              <a:t>Ris</a:t>
            </a:r>
            <a:r>
              <a:rPr lang="en-SG"/>
              <a:t> at the moment of data collection did not have many data points</a:t>
            </a:r>
          </a:p>
          <a:p>
            <a:pPr lvl="1">
              <a:lnSpc>
                <a:spcPct val="100000"/>
              </a:lnSpc>
            </a:pPr>
            <a:endParaRPr lang="en-SG"/>
          </a:p>
          <a:p>
            <a:pPr marL="609600" lvl="1" indent="0">
              <a:lnSpc>
                <a:spcPct val="100000"/>
              </a:lnSpc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14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029;p38">
            <a:extLst>
              <a:ext uri="{FF2B5EF4-FFF2-40B4-BE49-F238E27FC236}">
                <a16:creationId xmlns:a16="http://schemas.microsoft.com/office/drawing/2014/main" id="{110EF50D-3A8E-23C2-AA91-3184CDD1CEC1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7" name="Google Shape;2030;p38">
              <a:extLst>
                <a:ext uri="{FF2B5EF4-FFF2-40B4-BE49-F238E27FC236}">
                  <a16:creationId xmlns:a16="http://schemas.microsoft.com/office/drawing/2014/main" id="{1B6F7BBE-6E89-17AA-CA58-8817A7A96F8B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1;p38">
              <a:extLst>
                <a:ext uri="{FF2B5EF4-FFF2-40B4-BE49-F238E27FC236}">
                  <a16:creationId xmlns:a16="http://schemas.microsoft.com/office/drawing/2014/main" id="{744C7166-845D-F64B-0738-7EA5082CBC44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2;p38">
              <a:extLst>
                <a:ext uri="{FF2B5EF4-FFF2-40B4-BE49-F238E27FC236}">
                  <a16:creationId xmlns:a16="http://schemas.microsoft.com/office/drawing/2014/main" id="{6219ED0E-8923-260D-491A-FB597EF31F05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033;p38">
            <a:extLst>
              <a:ext uri="{FF2B5EF4-FFF2-40B4-BE49-F238E27FC236}">
                <a16:creationId xmlns:a16="http://schemas.microsoft.com/office/drawing/2014/main" id="{22DA08F6-4E4C-891B-8DEA-04F741274B5E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12" name="Google Shape;2034;p38">
              <a:extLst>
                <a:ext uri="{FF2B5EF4-FFF2-40B4-BE49-F238E27FC236}">
                  <a16:creationId xmlns:a16="http://schemas.microsoft.com/office/drawing/2014/main" id="{898AEA3B-AF49-C925-C3D1-304DDF4EC7AD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5;p38">
              <a:extLst>
                <a:ext uri="{FF2B5EF4-FFF2-40B4-BE49-F238E27FC236}">
                  <a16:creationId xmlns:a16="http://schemas.microsoft.com/office/drawing/2014/main" id="{939C8243-0551-72E1-56D8-3DF359678A1E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6;p38">
              <a:extLst>
                <a:ext uri="{FF2B5EF4-FFF2-40B4-BE49-F238E27FC236}">
                  <a16:creationId xmlns:a16="http://schemas.microsoft.com/office/drawing/2014/main" id="{0B1FA7D0-BC7A-9A27-AA80-CE1E40842B53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37;p38">
            <a:extLst>
              <a:ext uri="{FF2B5EF4-FFF2-40B4-BE49-F238E27FC236}">
                <a16:creationId xmlns:a16="http://schemas.microsoft.com/office/drawing/2014/main" id="{A16D8E98-AB64-BF79-6C92-45F317F8E4C0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7" name="Google Shape;2038;p38">
              <a:extLst>
                <a:ext uri="{FF2B5EF4-FFF2-40B4-BE49-F238E27FC236}">
                  <a16:creationId xmlns:a16="http://schemas.microsoft.com/office/drawing/2014/main" id="{AEFA838A-8351-A1CD-8530-C678F1090AB2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9;p38">
              <a:extLst>
                <a:ext uri="{FF2B5EF4-FFF2-40B4-BE49-F238E27FC236}">
                  <a16:creationId xmlns:a16="http://schemas.microsoft.com/office/drawing/2014/main" id="{09183FAF-74DE-3180-445E-8EA6AC027368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40;p38">
              <a:extLst>
                <a:ext uri="{FF2B5EF4-FFF2-40B4-BE49-F238E27FC236}">
                  <a16:creationId xmlns:a16="http://schemas.microsoft.com/office/drawing/2014/main" id="{2E1D03D2-7EA1-6D6A-3E5B-7F751219685E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029;p38">
            <a:extLst>
              <a:ext uri="{FF2B5EF4-FFF2-40B4-BE49-F238E27FC236}">
                <a16:creationId xmlns:a16="http://schemas.microsoft.com/office/drawing/2014/main" id="{3E398006-8FE4-B731-05BB-A0070D218534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22" name="Google Shape;2030;p38">
              <a:extLst>
                <a:ext uri="{FF2B5EF4-FFF2-40B4-BE49-F238E27FC236}">
                  <a16:creationId xmlns:a16="http://schemas.microsoft.com/office/drawing/2014/main" id="{2F98EE68-39A9-422C-957A-9B56FECC260D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1;p38">
              <a:extLst>
                <a:ext uri="{FF2B5EF4-FFF2-40B4-BE49-F238E27FC236}">
                  <a16:creationId xmlns:a16="http://schemas.microsoft.com/office/drawing/2014/main" id="{275294FF-7B29-9B79-D140-32D2CFDC71DC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2;p38">
              <a:extLst>
                <a:ext uri="{FF2B5EF4-FFF2-40B4-BE49-F238E27FC236}">
                  <a16:creationId xmlns:a16="http://schemas.microsoft.com/office/drawing/2014/main" id="{15428DDB-98AF-F42F-3701-DAA61D904B3C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033;p38">
            <a:extLst>
              <a:ext uri="{FF2B5EF4-FFF2-40B4-BE49-F238E27FC236}">
                <a16:creationId xmlns:a16="http://schemas.microsoft.com/office/drawing/2014/main" id="{16E23D21-1DCB-77F4-4597-4F0D771947BB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7" name="Google Shape;2034;p38">
              <a:extLst>
                <a:ext uri="{FF2B5EF4-FFF2-40B4-BE49-F238E27FC236}">
                  <a16:creationId xmlns:a16="http://schemas.microsoft.com/office/drawing/2014/main" id="{95543046-4440-CE7D-027C-218DD27EF7BA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5;p38">
              <a:extLst>
                <a:ext uri="{FF2B5EF4-FFF2-40B4-BE49-F238E27FC236}">
                  <a16:creationId xmlns:a16="http://schemas.microsoft.com/office/drawing/2014/main" id="{DCB3A960-F4B8-2B2F-74B8-CA2631640841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6;p38">
              <a:extLst>
                <a:ext uri="{FF2B5EF4-FFF2-40B4-BE49-F238E27FC236}">
                  <a16:creationId xmlns:a16="http://schemas.microsoft.com/office/drawing/2014/main" id="{166F94C8-0D78-6297-DC3C-F9DD625D6D74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8AA574C6-8D2F-142C-4A64-D71AF982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9" y="314262"/>
            <a:ext cx="3600000" cy="272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7CFEB7F-695F-7711-8704-7907AB66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5" y="295695"/>
            <a:ext cx="3600000" cy="2761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7D8F09-0B24-846F-26FC-AE9808104C50}"/>
              </a:ext>
            </a:extLst>
          </p:cNvPr>
          <p:cNvSpPr txBox="1"/>
          <p:nvPr/>
        </p:nvSpPr>
        <p:spPr>
          <a:xfrm>
            <a:off x="607389" y="3367918"/>
            <a:ext cx="35854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SG" b="1"/>
              <a:t>LRT Line Connectivity</a:t>
            </a:r>
          </a:p>
          <a:p>
            <a:pPr>
              <a:lnSpc>
                <a:spcPct val="100000"/>
              </a:lnSpc>
            </a:pPr>
            <a:endParaRPr lang="en-SG" b="1"/>
          </a:p>
          <a:p>
            <a:pPr lvl="1">
              <a:lnSpc>
                <a:spcPct val="100000"/>
              </a:lnSpc>
            </a:pPr>
            <a:r>
              <a:rPr lang="en-SG"/>
              <a:t>Sengkang and Punggol have LRT Connections </a:t>
            </a:r>
          </a:p>
          <a:p>
            <a:pPr marL="609600" lvl="1" indent="0">
              <a:lnSpc>
                <a:spcPct val="100000"/>
              </a:lnSpc>
              <a:buNone/>
            </a:pPr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DE934B-31BD-2306-0FD9-E8AB77C0A671}"/>
              </a:ext>
            </a:extLst>
          </p:cNvPr>
          <p:cNvSpPr txBox="1"/>
          <p:nvPr/>
        </p:nvSpPr>
        <p:spPr>
          <a:xfrm>
            <a:off x="4435951" y="3367918"/>
            <a:ext cx="426361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SG" b="1"/>
              <a:t>Primary Schools and Young Estates</a:t>
            </a:r>
          </a:p>
          <a:p>
            <a:pPr>
              <a:lnSpc>
                <a:spcPct val="100000"/>
              </a:lnSpc>
            </a:pPr>
            <a:endParaRPr lang="en-SG" b="1"/>
          </a:p>
          <a:p>
            <a:pPr lvl="1">
              <a:lnSpc>
                <a:spcPct val="100000"/>
              </a:lnSpc>
            </a:pPr>
            <a:r>
              <a:rPr lang="en-SG"/>
              <a:t>Sengkang and Punggol have more primary schools than Ang Mo Kio.</a:t>
            </a:r>
          </a:p>
          <a:p>
            <a:pPr lvl="1">
              <a:lnSpc>
                <a:spcPct val="100000"/>
              </a:lnSpc>
            </a:pPr>
            <a:endParaRPr lang="en-SG"/>
          </a:p>
          <a:p>
            <a:pPr lvl="1">
              <a:lnSpc>
                <a:spcPct val="100000"/>
              </a:lnSpc>
            </a:pPr>
            <a:r>
              <a:rPr lang="en-SG"/>
              <a:t>Average lease of Sengkang, Punggol and Ang Mo Kio are 94.02, 93.99, and 60.62</a:t>
            </a:r>
          </a:p>
        </p:txBody>
      </p:sp>
    </p:spTree>
    <p:extLst>
      <p:ext uri="{BB962C8B-B14F-4D97-AF65-F5344CB8AC3E}">
        <p14:creationId xmlns:p14="http://schemas.microsoft.com/office/powerpoint/2010/main" val="8230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29;p38">
            <a:extLst>
              <a:ext uri="{FF2B5EF4-FFF2-40B4-BE49-F238E27FC236}">
                <a16:creationId xmlns:a16="http://schemas.microsoft.com/office/drawing/2014/main" id="{63F574B8-7651-9B0C-0D8A-841ABBF8DF5E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6" name="Google Shape;2030;p38">
              <a:extLst>
                <a:ext uri="{FF2B5EF4-FFF2-40B4-BE49-F238E27FC236}">
                  <a16:creationId xmlns:a16="http://schemas.microsoft.com/office/drawing/2014/main" id="{893377B9-AA5A-8FE3-7856-A22C8D7C3C6E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1;p38">
              <a:extLst>
                <a:ext uri="{FF2B5EF4-FFF2-40B4-BE49-F238E27FC236}">
                  <a16:creationId xmlns:a16="http://schemas.microsoft.com/office/drawing/2014/main" id="{0C257173-A656-C880-81EE-1120B8111982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2;p38">
              <a:extLst>
                <a:ext uri="{FF2B5EF4-FFF2-40B4-BE49-F238E27FC236}">
                  <a16:creationId xmlns:a16="http://schemas.microsoft.com/office/drawing/2014/main" id="{657C6196-D214-1DC3-F807-C281C34CB33B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33;p38">
            <a:extLst>
              <a:ext uri="{FF2B5EF4-FFF2-40B4-BE49-F238E27FC236}">
                <a16:creationId xmlns:a16="http://schemas.microsoft.com/office/drawing/2014/main" id="{161A61ED-7876-0BC2-C706-035A773B90A0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11" name="Google Shape;2034;p38">
              <a:extLst>
                <a:ext uri="{FF2B5EF4-FFF2-40B4-BE49-F238E27FC236}">
                  <a16:creationId xmlns:a16="http://schemas.microsoft.com/office/drawing/2014/main" id="{14359908-9FFC-62BA-76F2-689DAE9B652F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5;p38">
              <a:extLst>
                <a:ext uri="{FF2B5EF4-FFF2-40B4-BE49-F238E27FC236}">
                  <a16:creationId xmlns:a16="http://schemas.microsoft.com/office/drawing/2014/main" id="{4883F7DA-F836-693E-F2D3-CC041F29207E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6;p38">
              <a:extLst>
                <a:ext uri="{FF2B5EF4-FFF2-40B4-BE49-F238E27FC236}">
                  <a16:creationId xmlns:a16="http://schemas.microsoft.com/office/drawing/2014/main" id="{C5D193CF-B48C-A382-5D55-E8143BA3DCF7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037;p38">
            <a:extLst>
              <a:ext uri="{FF2B5EF4-FFF2-40B4-BE49-F238E27FC236}">
                <a16:creationId xmlns:a16="http://schemas.microsoft.com/office/drawing/2014/main" id="{F990AA16-0629-1DD0-1DD2-009835254CC7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6" name="Google Shape;2038;p38">
              <a:extLst>
                <a:ext uri="{FF2B5EF4-FFF2-40B4-BE49-F238E27FC236}">
                  <a16:creationId xmlns:a16="http://schemas.microsoft.com/office/drawing/2014/main" id="{68354E06-521B-090A-6C11-678EA53E34C1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9;p38">
              <a:extLst>
                <a:ext uri="{FF2B5EF4-FFF2-40B4-BE49-F238E27FC236}">
                  <a16:creationId xmlns:a16="http://schemas.microsoft.com/office/drawing/2014/main" id="{23ED3626-07D1-A496-4D39-6891AB91FE6B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40;p38">
              <a:extLst>
                <a:ext uri="{FF2B5EF4-FFF2-40B4-BE49-F238E27FC236}">
                  <a16:creationId xmlns:a16="http://schemas.microsoft.com/office/drawing/2014/main" id="{538B03BC-E784-8F69-3FC9-C0E7992B74FB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029;p38">
            <a:extLst>
              <a:ext uri="{FF2B5EF4-FFF2-40B4-BE49-F238E27FC236}">
                <a16:creationId xmlns:a16="http://schemas.microsoft.com/office/drawing/2014/main" id="{135C4049-3380-A928-07C0-F5A6193C892A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21" name="Google Shape;2030;p38">
              <a:extLst>
                <a:ext uri="{FF2B5EF4-FFF2-40B4-BE49-F238E27FC236}">
                  <a16:creationId xmlns:a16="http://schemas.microsoft.com/office/drawing/2014/main" id="{1193496D-7264-3B01-EFCF-E2EE5D80798B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1;p38">
              <a:extLst>
                <a:ext uri="{FF2B5EF4-FFF2-40B4-BE49-F238E27FC236}">
                  <a16:creationId xmlns:a16="http://schemas.microsoft.com/office/drawing/2014/main" id="{136C49FA-E94F-B6FB-1364-67D3CE083420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2;p38">
              <a:extLst>
                <a:ext uri="{FF2B5EF4-FFF2-40B4-BE49-F238E27FC236}">
                  <a16:creationId xmlns:a16="http://schemas.microsoft.com/office/drawing/2014/main" id="{B2B1731C-60A5-534B-79FA-AFFE5EAB84E4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033;p38">
            <a:extLst>
              <a:ext uri="{FF2B5EF4-FFF2-40B4-BE49-F238E27FC236}">
                <a16:creationId xmlns:a16="http://schemas.microsoft.com/office/drawing/2014/main" id="{E2FC5A3C-EBED-6D7C-AB10-D8BF90C51BE1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6" name="Google Shape;2034;p38">
              <a:extLst>
                <a:ext uri="{FF2B5EF4-FFF2-40B4-BE49-F238E27FC236}">
                  <a16:creationId xmlns:a16="http://schemas.microsoft.com/office/drawing/2014/main" id="{84D4A2E2-6AC0-2951-05C4-D5F626E18821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5;p38">
              <a:extLst>
                <a:ext uri="{FF2B5EF4-FFF2-40B4-BE49-F238E27FC236}">
                  <a16:creationId xmlns:a16="http://schemas.microsoft.com/office/drawing/2014/main" id="{0AEB181C-87CE-A117-D2F2-E9C11CD3F965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6;p38">
              <a:extLst>
                <a:ext uri="{FF2B5EF4-FFF2-40B4-BE49-F238E27FC236}">
                  <a16:creationId xmlns:a16="http://schemas.microsoft.com/office/drawing/2014/main" id="{16BBD561-6186-AE6D-34A8-65CBDA795AC7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222A274-C7A3-A376-4113-FFB65B20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1" y="586075"/>
            <a:ext cx="4815075" cy="37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2133C2-9677-63F8-DBCF-66EC8C82A7A0}"/>
              </a:ext>
            </a:extLst>
          </p:cNvPr>
          <p:cNvSpPr txBox="1"/>
          <p:nvPr/>
        </p:nvSpPr>
        <p:spPr>
          <a:xfrm>
            <a:off x="5422484" y="1563403"/>
            <a:ext cx="3585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SG" b="1"/>
              <a:t>Prestigious Schools effect</a:t>
            </a:r>
          </a:p>
          <a:p>
            <a:pPr>
              <a:lnSpc>
                <a:spcPct val="100000"/>
              </a:lnSpc>
            </a:pPr>
            <a:endParaRPr lang="en-SG" b="1"/>
          </a:p>
          <a:p>
            <a:pPr lvl="1">
              <a:lnSpc>
                <a:spcPct val="100000"/>
              </a:lnSpc>
            </a:pPr>
            <a:r>
              <a:rPr lang="en-SG"/>
              <a:t>Bishan: Catholic High School</a:t>
            </a:r>
          </a:p>
          <a:p>
            <a:pPr lvl="1">
              <a:lnSpc>
                <a:spcPct val="100000"/>
              </a:lnSpc>
            </a:pPr>
            <a:endParaRPr lang="en-SG"/>
          </a:p>
          <a:p>
            <a:pPr lvl="1">
              <a:lnSpc>
                <a:spcPct val="100000"/>
              </a:lnSpc>
            </a:pPr>
            <a:r>
              <a:rPr lang="en-SG"/>
              <a:t>Bukit </a:t>
            </a:r>
            <a:r>
              <a:rPr lang="en-SG" err="1"/>
              <a:t>Timah</a:t>
            </a:r>
            <a:r>
              <a:rPr lang="en-SG"/>
              <a:t>: Henry Park Primary School</a:t>
            </a:r>
          </a:p>
          <a:p>
            <a:pPr lvl="1">
              <a:lnSpc>
                <a:spcPct val="100000"/>
              </a:lnSpc>
            </a:pPr>
            <a:endParaRPr lang="en-SG"/>
          </a:p>
          <a:p>
            <a:pPr lvl="1">
              <a:lnSpc>
                <a:spcPct val="100000"/>
              </a:lnSpc>
            </a:pPr>
            <a:r>
              <a:rPr lang="en-SG"/>
              <a:t>Queenstown: Fairfield Methodist School (Primary)</a:t>
            </a:r>
          </a:p>
          <a:p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8528-97A0-E085-051A-E8695550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5" y="2012693"/>
            <a:ext cx="3154102" cy="481200"/>
          </a:xfrm>
        </p:spPr>
        <p:txBody>
          <a:bodyPr/>
          <a:lstStyle/>
          <a:p>
            <a:r>
              <a:rPr lang="en-SG"/>
              <a:t>Prestigious schools effect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AC3EDA8-D190-0A98-4004-637DBAF1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73" y="132717"/>
            <a:ext cx="4844745" cy="4878066"/>
          </a:xfrm>
          <a:prstGeom prst="rect">
            <a:avLst/>
          </a:prstGeom>
        </p:spPr>
      </p:pic>
      <p:grpSp>
        <p:nvGrpSpPr>
          <p:cNvPr id="13" name="Google Shape;2033;p38">
            <a:extLst>
              <a:ext uri="{FF2B5EF4-FFF2-40B4-BE49-F238E27FC236}">
                <a16:creationId xmlns:a16="http://schemas.microsoft.com/office/drawing/2014/main" id="{6C114C28-E49B-A0D4-F14E-2AE25EE1316B}"/>
              </a:ext>
            </a:extLst>
          </p:cNvPr>
          <p:cNvGrpSpPr/>
          <p:nvPr/>
        </p:nvGrpSpPr>
        <p:grpSpPr>
          <a:xfrm flipH="1">
            <a:off x="3199501" y="107984"/>
            <a:ext cx="416039" cy="215366"/>
            <a:chOff x="4483800" y="1888300"/>
            <a:chExt cx="589625" cy="305225"/>
          </a:xfrm>
        </p:grpSpPr>
        <p:sp>
          <p:nvSpPr>
            <p:cNvPr id="10" name="Google Shape;2034;p38">
              <a:extLst>
                <a:ext uri="{FF2B5EF4-FFF2-40B4-BE49-F238E27FC236}">
                  <a16:creationId xmlns:a16="http://schemas.microsoft.com/office/drawing/2014/main" id="{79AA7B07-8919-5A77-B1E6-005453A0F03F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5;p38">
              <a:extLst>
                <a:ext uri="{FF2B5EF4-FFF2-40B4-BE49-F238E27FC236}">
                  <a16:creationId xmlns:a16="http://schemas.microsoft.com/office/drawing/2014/main" id="{CD6970A0-D284-8253-8D1C-C6CBF2E2C230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6;p38">
              <a:extLst>
                <a:ext uri="{FF2B5EF4-FFF2-40B4-BE49-F238E27FC236}">
                  <a16:creationId xmlns:a16="http://schemas.microsoft.com/office/drawing/2014/main" id="{C54BC68B-2EBF-B84B-2D21-ACF701071B86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37;p38">
            <a:extLst>
              <a:ext uri="{FF2B5EF4-FFF2-40B4-BE49-F238E27FC236}">
                <a16:creationId xmlns:a16="http://schemas.microsoft.com/office/drawing/2014/main" id="{B94A08D7-F8A6-AA77-B81E-95F5E86A49EC}"/>
              </a:ext>
            </a:extLst>
          </p:cNvPr>
          <p:cNvGrpSpPr/>
          <p:nvPr/>
        </p:nvGrpSpPr>
        <p:grpSpPr>
          <a:xfrm flipH="1">
            <a:off x="3237137" y="651968"/>
            <a:ext cx="474869" cy="245972"/>
            <a:chOff x="5620450" y="1593925"/>
            <a:chExt cx="673000" cy="348600"/>
          </a:xfrm>
        </p:grpSpPr>
        <p:sp>
          <p:nvSpPr>
            <p:cNvPr id="15" name="Google Shape;2038;p38">
              <a:extLst>
                <a:ext uri="{FF2B5EF4-FFF2-40B4-BE49-F238E27FC236}">
                  <a16:creationId xmlns:a16="http://schemas.microsoft.com/office/drawing/2014/main" id="{8E12638C-ADF2-2096-B13F-5B2F8CEA0A52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9;p38">
              <a:extLst>
                <a:ext uri="{FF2B5EF4-FFF2-40B4-BE49-F238E27FC236}">
                  <a16:creationId xmlns:a16="http://schemas.microsoft.com/office/drawing/2014/main" id="{A692D2CB-AD38-03DF-5EB9-D5190CF565CC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0;p38">
              <a:extLst>
                <a:ext uri="{FF2B5EF4-FFF2-40B4-BE49-F238E27FC236}">
                  <a16:creationId xmlns:a16="http://schemas.microsoft.com/office/drawing/2014/main" id="{95076627-7FF4-05CD-09E4-452DB6A32D86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29;p38">
            <a:extLst>
              <a:ext uri="{FF2B5EF4-FFF2-40B4-BE49-F238E27FC236}">
                <a16:creationId xmlns:a16="http://schemas.microsoft.com/office/drawing/2014/main" id="{D5ACE7A7-9A76-5336-2591-186AD5334779}"/>
              </a:ext>
            </a:extLst>
          </p:cNvPr>
          <p:cNvGrpSpPr/>
          <p:nvPr/>
        </p:nvGrpSpPr>
        <p:grpSpPr>
          <a:xfrm flipH="1">
            <a:off x="38129" y="133126"/>
            <a:ext cx="733529" cy="380607"/>
            <a:chOff x="6315950" y="1768200"/>
            <a:chExt cx="840625" cy="436175"/>
          </a:xfrm>
        </p:grpSpPr>
        <p:sp>
          <p:nvSpPr>
            <p:cNvPr id="20" name="Google Shape;2030;p38">
              <a:extLst>
                <a:ext uri="{FF2B5EF4-FFF2-40B4-BE49-F238E27FC236}">
                  <a16:creationId xmlns:a16="http://schemas.microsoft.com/office/drawing/2014/main" id="{C56FCD82-0ED7-201B-0223-BA2666B95346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1;p38">
              <a:extLst>
                <a:ext uri="{FF2B5EF4-FFF2-40B4-BE49-F238E27FC236}">
                  <a16:creationId xmlns:a16="http://schemas.microsoft.com/office/drawing/2014/main" id="{890B7F0B-C94B-2252-EA2C-99314E577109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2;p38">
              <a:extLst>
                <a:ext uri="{FF2B5EF4-FFF2-40B4-BE49-F238E27FC236}">
                  <a16:creationId xmlns:a16="http://schemas.microsoft.com/office/drawing/2014/main" id="{B318DC39-0EA8-3AE7-7346-64176096300F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029;p38">
            <a:extLst>
              <a:ext uri="{FF2B5EF4-FFF2-40B4-BE49-F238E27FC236}">
                <a16:creationId xmlns:a16="http://schemas.microsoft.com/office/drawing/2014/main" id="{E0BBA565-A983-D73D-C05D-E056875348AC}"/>
              </a:ext>
            </a:extLst>
          </p:cNvPr>
          <p:cNvGrpSpPr/>
          <p:nvPr/>
        </p:nvGrpSpPr>
        <p:grpSpPr>
          <a:xfrm flipH="1">
            <a:off x="9308909" y="182846"/>
            <a:ext cx="733529" cy="380607"/>
            <a:chOff x="6315950" y="1768200"/>
            <a:chExt cx="840625" cy="436175"/>
          </a:xfrm>
        </p:grpSpPr>
        <p:sp>
          <p:nvSpPr>
            <p:cNvPr id="30" name="Google Shape;2030;p38">
              <a:extLst>
                <a:ext uri="{FF2B5EF4-FFF2-40B4-BE49-F238E27FC236}">
                  <a16:creationId xmlns:a16="http://schemas.microsoft.com/office/drawing/2014/main" id="{0C97BCDB-B32D-A2ED-5D22-EE6BF1E00A1B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1;p38">
              <a:extLst>
                <a:ext uri="{FF2B5EF4-FFF2-40B4-BE49-F238E27FC236}">
                  <a16:creationId xmlns:a16="http://schemas.microsoft.com/office/drawing/2014/main" id="{130A2FA0-484C-D8C0-418F-F5219A27FBD9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2;p38">
              <a:extLst>
                <a:ext uri="{FF2B5EF4-FFF2-40B4-BE49-F238E27FC236}">
                  <a16:creationId xmlns:a16="http://schemas.microsoft.com/office/drawing/2014/main" id="{3539A0F6-108B-3253-ABCF-E02437CB2A35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029;p38">
            <a:extLst>
              <a:ext uri="{FF2B5EF4-FFF2-40B4-BE49-F238E27FC236}">
                <a16:creationId xmlns:a16="http://schemas.microsoft.com/office/drawing/2014/main" id="{FB38CE99-28DD-2683-5570-D9433CA585CE}"/>
              </a:ext>
            </a:extLst>
          </p:cNvPr>
          <p:cNvGrpSpPr/>
          <p:nvPr/>
        </p:nvGrpSpPr>
        <p:grpSpPr>
          <a:xfrm flipH="1">
            <a:off x="1919014" y="183762"/>
            <a:ext cx="733529" cy="380607"/>
            <a:chOff x="6315950" y="1768200"/>
            <a:chExt cx="840625" cy="436175"/>
          </a:xfrm>
        </p:grpSpPr>
        <p:sp>
          <p:nvSpPr>
            <p:cNvPr id="45" name="Google Shape;2030;p38">
              <a:extLst>
                <a:ext uri="{FF2B5EF4-FFF2-40B4-BE49-F238E27FC236}">
                  <a16:creationId xmlns:a16="http://schemas.microsoft.com/office/drawing/2014/main" id="{341F3055-6E76-DDD9-1CEC-156D52E9FF8E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1;p38">
              <a:extLst>
                <a:ext uri="{FF2B5EF4-FFF2-40B4-BE49-F238E27FC236}">
                  <a16:creationId xmlns:a16="http://schemas.microsoft.com/office/drawing/2014/main" id="{3213F728-462D-AC1C-CC65-AB6CE460EAA6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32;p38">
              <a:extLst>
                <a:ext uri="{FF2B5EF4-FFF2-40B4-BE49-F238E27FC236}">
                  <a16:creationId xmlns:a16="http://schemas.microsoft.com/office/drawing/2014/main" id="{C6A20CE1-1AEF-BA6F-86FA-499A87D05117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033;p38">
            <a:extLst>
              <a:ext uri="{FF2B5EF4-FFF2-40B4-BE49-F238E27FC236}">
                <a16:creationId xmlns:a16="http://schemas.microsoft.com/office/drawing/2014/main" id="{081A8F75-CF3C-CF9D-9351-C5D54155DA16}"/>
              </a:ext>
            </a:extLst>
          </p:cNvPr>
          <p:cNvGrpSpPr/>
          <p:nvPr/>
        </p:nvGrpSpPr>
        <p:grpSpPr>
          <a:xfrm flipH="1">
            <a:off x="993410" y="73244"/>
            <a:ext cx="416039" cy="215366"/>
            <a:chOff x="4483800" y="1888300"/>
            <a:chExt cx="589625" cy="305225"/>
          </a:xfrm>
        </p:grpSpPr>
        <p:sp>
          <p:nvSpPr>
            <p:cNvPr id="50" name="Google Shape;2034;p38">
              <a:extLst>
                <a:ext uri="{FF2B5EF4-FFF2-40B4-BE49-F238E27FC236}">
                  <a16:creationId xmlns:a16="http://schemas.microsoft.com/office/drawing/2014/main" id="{3FC8F18A-789A-3626-C372-8F6824CDF743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35;p38">
              <a:extLst>
                <a:ext uri="{FF2B5EF4-FFF2-40B4-BE49-F238E27FC236}">
                  <a16:creationId xmlns:a16="http://schemas.microsoft.com/office/drawing/2014/main" id="{88B1127D-4F76-49E9-92C8-5F93A661909D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36;p38">
              <a:extLst>
                <a:ext uri="{FF2B5EF4-FFF2-40B4-BE49-F238E27FC236}">
                  <a16:creationId xmlns:a16="http://schemas.microsoft.com/office/drawing/2014/main" id="{DBB76A74-E336-4C1B-0375-40A5A050964B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28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/>
          <p:nvPr/>
        </p:nvSpPr>
        <p:spPr>
          <a:xfrm>
            <a:off x="2921568" y="3970176"/>
            <a:ext cx="3301800" cy="512400"/>
          </a:xfrm>
          <a:prstGeom prst="cube">
            <a:avLst>
              <a:gd name="adj" fmla="val 3654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/>
              <a:t>Introduction</a:t>
            </a:r>
            <a:br>
              <a:rPr lang="en-SG"/>
            </a:br>
            <a:r>
              <a:rPr lang="en-SG" sz="2000" u="sng"/>
              <a:t>Hedonic Pricing Model</a:t>
            </a:r>
            <a:endParaRPr lang="en-SG" u="sng"/>
          </a:p>
        </p:txBody>
      </p:sp>
      <p:grpSp>
        <p:nvGrpSpPr>
          <p:cNvPr id="327" name="Google Shape;327;p19"/>
          <p:cNvGrpSpPr/>
          <p:nvPr/>
        </p:nvGrpSpPr>
        <p:grpSpPr>
          <a:xfrm>
            <a:off x="2649647" y="2184799"/>
            <a:ext cx="3846367" cy="1677272"/>
            <a:chOff x="2812947" y="2184794"/>
            <a:chExt cx="3519414" cy="1677272"/>
          </a:xfrm>
        </p:grpSpPr>
        <p:sp>
          <p:nvSpPr>
            <p:cNvPr id="328" name="Google Shape;328;p19"/>
            <p:cNvSpPr/>
            <p:nvPr/>
          </p:nvSpPr>
          <p:spPr>
            <a:xfrm>
              <a:off x="2827571" y="2205870"/>
              <a:ext cx="1424072" cy="190989"/>
            </a:xfrm>
            <a:custGeom>
              <a:avLst/>
              <a:gdLst/>
              <a:ahLst/>
              <a:cxnLst/>
              <a:rect l="l" t="t" r="r" b="b"/>
              <a:pathLst>
                <a:path w="65815" h="11476" fill="none" extrusionOk="0">
                  <a:moveTo>
                    <a:pt x="1" y="1"/>
                  </a:moveTo>
                  <a:lnTo>
                    <a:pt x="55540" y="1"/>
                  </a:lnTo>
                  <a:lnTo>
                    <a:pt x="65814" y="11476"/>
                  </a:lnTo>
                </a:path>
              </a:pathLst>
            </a:custGeom>
            <a:solidFill>
              <a:schemeClr val="accent1"/>
            </a:solidFill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2812947" y="2184794"/>
              <a:ext cx="42755" cy="4275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301" y="0"/>
                  </a:moveTo>
                  <a:cubicBezTo>
                    <a:pt x="567" y="0"/>
                    <a:pt x="0" y="567"/>
                    <a:pt x="0" y="1268"/>
                  </a:cubicBezTo>
                  <a:cubicBezTo>
                    <a:pt x="0" y="2002"/>
                    <a:pt x="567" y="2569"/>
                    <a:pt x="1301" y="2569"/>
                  </a:cubicBezTo>
                  <a:cubicBezTo>
                    <a:pt x="2002" y="2569"/>
                    <a:pt x="2569" y="2002"/>
                    <a:pt x="2569" y="1268"/>
                  </a:cubicBezTo>
                  <a:cubicBezTo>
                    <a:pt x="2569" y="567"/>
                    <a:pt x="2002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5151712" y="2208475"/>
              <a:ext cx="1148670" cy="190973"/>
            </a:xfrm>
            <a:custGeom>
              <a:avLst/>
              <a:gdLst/>
              <a:ahLst/>
              <a:cxnLst/>
              <a:rect l="l" t="t" r="r" b="b"/>
              <a:pathLst>
                <a:path w="73187" h="11475" fill="none" extrusionOk="0">
                  <a:moveTo>
                    <a:pt x="73186" y="0"/>
                  </a:moveTo>
                  <a:lnTo>
                    <a:pt x="10241" y="0"/>
                  </a:lnTo>
                  <a:lnTo>
                    <a:pt x="0" y="11475"/>
                  </a:lnTo>
                </a:path>
              </a:pathLst>
            </a:custGeom>
            <a:solidFill>
              <a:schemeClr val="accent1"/>
            </a:solidFill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6289606" y="2188534"/>
              <a:ext cx="42755" cy="4275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268" y="0"/>
                  </a:moveTo>
                  <a:cubicBezTo>
                    <a:pt x="568" y="0"/>
                    <a:pt x="1" y="568"/>
                    <a:pt x="1" y="1268"/>
                  </a:cubicBezTo>
                  <a:cubicBezTo>
                    <a:pt x="1" y="2002"/>
                    <a:pt x="568" y="2569"/>
                    <a:pt x="1268" y="2569"/>
                  </a:cubicBezTo>
                  <a:cubicBezTo>
                    <a:pt x="2002" y="2569"/>
                    <a:pt x="2569" y="2002"/>
                    <a:pt x="2569" y="1268"/>
                  </a:cubicBezTo>
                  <a:cubicBezTo>
                    <a:pt x="2569" y="568"/>
                    <a:pt x="2002" y="0"/>
                    <a:pt x="12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824680" y="3008826"/>
              <a:ext cx="1197514" cy="832175"/>
            </a:xfrm>
            <a:custGeom>
              <a:avLst/>
              <a:gdLst/>
              <a:ahLst/>
              <a:cxnLst/>
              <a:rect l="l" t="t" r="r" b="b"/>
              <a:pathLst>
                <a:path w="97004" h="50003" fill="none" extrusionOk="0">
                  <a:moveTo>
                    <a:pt x="1" y="50003"/>
                  </a:moveTo>
                  <a:lnTo>
                    <a:pt x="70218" y="50003"/>
                  </a:lnTo>
                  <a:lnTo>
                    <a:pt x="97003" y="0"/>
                  </a:lnTo>
                </a:path>
              </a:pathLst>
            </a:custGeom>
            <a:solidFill>
              <a:schemeClr val="accent1"/>
            </a:solidFill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819748" y="3819295"/>
              <a:ext cx="42755" cy="42771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301" y="1"/>
                  </a:moveTo>
                  <a:cubicBezTo>
                    <a:pt x="567" y="1"/>
                    <a:pt x="0" y="568"/>
                    <a:pt x="0" y="1302"/>
                  </a:cubicBezTo>
                  <a:cubicBezTo>
                    <a:pt x="0" y="2002"/>
                    <a:pt x="567" y="2569"/>
                    <a:pt x="1301" y="2569"/>
                  </a:cubicBezTo>
                  <a:cubicBezTo>
                    <a:pt x="2002" y="2569"/>
                    <a:pt x="2569" y="2002"/>
                    <a:pt x="2569" y="1302"/>
                  </a:cubicBezTo>
                  <a:cubicBezTo>
                    <a:pt x="2569" y="568"/>
                    <a:pt x="2002" y="1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336" name="Google Shape;336;p19"/>
          <p:cNvSpPr txBox="1"/>
          <p:nvPr/>
        </p:nvSpPr>
        <p:spPr>
          <a:xfrm>
            <a:off x="6542175" y="3392155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6542174" y="1760075"/>
            <a:ext cx="1344525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42.2%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1616350" y="1759288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40%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1192775" y="3392148"/>
            <a:ext cx="1387675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90.1%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659525" y="2204909"/>
            <a:ext cx="1940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200">
                <a:latin typeface="Roboto"/>
                <a:ea typeface="Roboto"/>
                <a:cs typeface="Roboto"/>
                <a:sym typeface="Roboto"/>
              </a:rPr>
              <a:t>rise</a:t>
            </a: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the median 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price </a:t>
            </a: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 5-room HDB resale flats in Chua Chu Kang</a:t>
            </a:r>
          </a:p>
        </p:txBody>
      </p:sp>
      <p:sp>
        <p:nvSpPr>
          <p:cNvPr id="341" name="Google Shape;341;p19"/>
          <p:cNvSpPr/>
          <p:nvPr/>
        </p:nvSpPr>
        <p:spPr>
          <a:xfrm>
            <a:off x="662375" y="3842640"/>
            <a:ext cx="1940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6539325" y="2204884"/>
            <a:ext cx="1943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Increase in the median</a:t>
            </a: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 price</a:t>
            </a: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3-room HDB resale flat</a:t>
            </a: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 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6542176" y="3842640"/>
            <a:ext cx="1943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3187075" y="2810401"/>
            <a:ext cx="692400" cy="1350300"/>
          </a:xfrm>
          <a:prstGeom prst="cube">
            <a:avLst>
              <a:gd name="adj" fmla="val 25000"/>
            </a:avLst>
          </a:prstGeom>
          <a:solidFill>
            <a:srgbClr val="E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19"/>
          <p:cNvGrpSpPr/>
          <p:nvPr/>
        </p:nvGrpSpPr>
        <p:grpSpPr>
          <a:xfrm>
            <a:off x="3185156" y="2499038"/>
            <a:ext cx="694264" cy="485939"/>
            <a:chOff x="2578305" y="1095126"/>
            <a:chExt cx="755620" cy="514004"/>
          </a:xfrm>
        </p:grpSpPr>
        <p:sp>
          <p:nvSpPr>
            <p:cNvPr id="346" name="Google Shape;346;p19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name="adj" fmla="val 25000"/>
              </a:avLst>
            </a:prstGeom>
            <a:solidFill>
              <a:srgbClr val="EEB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2578305" y="1282905"/>
              <a:ext cx="568525" cy="326225"/>
            </a:xfrm>
            <a:custGeom>
              <a:avLst/>
              <a:gdLst/>
              <a:ahLst/>
              <a:cxnLst/>
              <a:rect l="l" t="t" r="r" b="b"/>
              <a:pathLst>
                <a:path w="22741" h="13049" extrusionOk="0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349" name="Google Shape;349;p19"/>
          <p:cNvSpPr/>
          <p:nvPr/>
        </p:nvSpPr>
        <p:spPr>
          <a:xfrm>
            <a:off x="3878800" y="2482326"/>
            <a:ext cx="692400" cy="1678200"/>
          </a:xfrm>
          <a:prstGeom prst="cube">
            <a:avLst>
              <a:gd name="adj" fmla="val 25000"/>
            </a:avLst>
          </a:prstGeom>
          <a:solidFill>
            <a:srgbClr val="E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19"/>
          <p:cNvGrpSpPr/>
          <p:nvPr/>
        </p:nvGrpSpPr>
        <p:grpSpPr>
          <a:xfrm>
            <a:off x="3876869" y="2172386"/>
            <a:ext cx="694264" cy="485939"/>
            <a:chOff x="2578305" y="1095126"/>
            <a:chExt cx="755620" cy="514004"/>
          </a:xfrm>
        </p:grpSpPr>
        <p:sp>
          <p:nvSpPr>
            <p:cNvPr id="351" name="Google Shape;351;p19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name="adj" fmla="val 25000"/>
              </a:avLst>
            </a:prstGeom>
            <a:solidFill>
              <a:srgbClr val="EEB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2578305" y="1282905"/>
              <a:ext cx="568525" cy="326225"/>
            </a:xfrm>
            <a:custGeom>
              <a:avLst/>
              <a:gdLst/>
              <a:ahLst/>
              <a:cxnLst/>
              <a:rect l="l" t="t" r="r" b="b"/>
              <a:pathLst>
                <a:path w="22741" h="13049" extrusionOk="0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354" name="Google Shape;354;p19"/>
          <p:cNvSpPr/>
          <p:nvPr/>
        </p:nvSpPr>
        <p:spPr>
          <a:xfrm>
            <a:off x="4571582" y="1928826"/>
            <a:ext cx="692400" cy="2232000"/>
          </a:xfrm>
          <a:prstGeom prst="cube">
            <a:avLst>
              <a:gd name="adj" fmla="val 25000"/>
            </a:avLst>
          </a:prstGeom>
          <a:solidFill>
            <a:srgbClr val="E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19"/>
          <p:cNvGrpSpPr/>
          <p:nvPr/>
        </p:nvGrpSpPr>
        <p:grpSpPr>
          <a:xfrm>
            <a:off x="4569664" y="1621538"/>
            <a:ext cx="694264" cy="485939"/>
            <a:chOff x="2578305" y="1095126"/>
            <a:chExt cx="755620" cy="514004"/>
          </a:xfrm>
        </p:grpSpPr>
        <p:sp>
          <p:nvSpPr>
            <p:cNvPr id="356" name="Google Shape;356;p19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name="adj" fmla="val 25000"/>
              </a:avLst>
            </a:prstGeom>
            <a:solidFill>
              <a:srgbClr val="EEB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2578305" y="1282905"/>
              <a:ext cx="568525" cy="326225"/>
            </a:xfrm>
            <a:custGeom>
              <a:avLst/>
              <a:gdLst/>
              <a:ahLst/>
              <a:cxnLst/>
              <a:rect l="l" t="t" r="r" b="b"/>
              <a:pathLst>
                <a:path w="22741" h="13049" extrusionOk="0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359" name="Google Shape;359;p19"/>
          <p:cNvSpPr/>
          <p:nvPr/>
        </p:nvSpPr>
        <p:spPr>
          <a:xfrm>
            <a:off x="5264675" y="3137051"/>
            <a:ext cx="692400" cy="1023600"/>
          </a:xfrm>
          <a:prstGeom prst="cube">
            <a:avLst>
              <a:gd name="adj" fmla="val 25000"/>
            </a:avLst>
          </a:prstGeom>
          <a:solidFill>
            <a:srgbClr val="E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9"/>
          <p:cNvGrpSpPr/>
          <p:nvPr/>
        </p:nvGrpSpPr>
        <p:grpSpPr>
          <a:xfrm>
            <a:off x="5262746" y="2840438"/>
            <a:ext cx="694264" cy="485939"/>
            <a:chOff x="2578305" y="1095126"/>
            <a:chExt cx="755620" cy="514004"/>
          </a:xfrm>
        </p:grpSpPr>
        <p:sp>
          <p:nvSpPr>
            <p:cNvPr id="361" name="Google Shape;361;p19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name="adj" fmla="val 25000"/>
              </a:avLst>
            </a:prstGeom>
            <a:solidFill>
              <a:srgbClr val="EEB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2578305" y="1282905"/>
              <a:ext cx="568525" cy="326225"/>
            </a:xfrm>
            <a:custGeom>
              <a:avLst/>
              <a:gdLst/>
              <a:ahLst/>
              <a:cxnLst/>
              <a:rect l="l" t="t" r="r" b="b"/>
              <a:pathLst>
                <a:path w="22741" h="13049" extrusionOk="0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770578-FE25-225B-875C-968CE264119D}"/>
              </a:ext>
            </a:extLst>
          </p:cNvPr>
          <p:cNvSpPr txBox="1"/>
          <p:nvPr/>
        </p:nvSpPr>
        <p:spPr>
          <a:xfrm>
            <a:off x="-1957753" y="3811084"/>
            <a:ext cx="4572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Ownership rate</a:t>
            </a:r>
          </a:p>
          <a:p>
            <a:pPr algn="r"/>
            <a:r>
              <a:rPr lang="en-US">
                <a:latin typeface="Roboto"/>
                <a:ea typeface="Roboto"/>
                <a:cs typeface="Roboto"/>
              </a:rPr>
              <a:t>nationwide</a:t>
            </a:r>
          </a:p>
        </p:txBody>
      </p:sp>
    </p:spTree>
    <p:extLst>
      <p:ext uri="{BB962C8B-B14F-4D97-AF65-F5344CB8AC3E}">
        <p14:creationId xmlns:p14="http://schemas.microsoft.com/office/powerpoint/2010/main" val="2527289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5328-7EC9-5BCD-BC77-C85C2D934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861" y="267630"/>
            <a:ext cx="5364678" cy="788274"/>
          </a:xfrm>
        </p:spPr>
        <p:txBody>
          <a:bodyPr/>
          <a:lstStyle/>
          <a:p>
            <a:r>
              <a:rPr lang="en-US"/>
              <a:t>Distance from HDB to MRT Anomaly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08D97D-201E-1F26-32F7-39C8B255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993" b="993"/>
          <a:stretch/>
        </p:blipFill>
        <p:spPr bwMode="auto">
          <a:xfrm>
            <a:off x="1203922" y="1174703"/>
            <a:ext cx="7218556" cy="344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AA5E3BB-F6EA-4C04-31D5-0D1D170D20D1}"/>
              </a:ext>
            </a:extLst>
          </p:cNvPr>
          <p:cNvSpPr/>
          <p:nvPr/>
        </p:nvSpPr>
        <p:spPr>
          <a:xfrm>
            <a:off x="3616302" y="3695699"/>
            <a:ext cx="1196898" cy="4253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04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6CD5-C172-4809-4E60-62A72CBF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486" y="273555"/>
            <a:ext cx="4309028" cy="481200"/>
          </a:xfrm>
        </p:spPr>
        <p:txBody>
          <a:bodyPr/>
          <a:lstStyle/>
          <a:p>
            <a:r>
              <a:rPr lang="en-US"/>
              <a:t>Distance from HDB to MRT 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09E8799-D3FD-607B-483E-949E5CB5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4" y="717254"/>
            <a:ext cx="4756244" cy="3629349"/>
          </a:xfrm>
          <a:prstGeom prst="rect">
            <a:avLst/>
          </a:prstGeom>
        </p:spPr>
      </p:pic>
      <p:sp>
        <p:nvSpPr>
          <p:cNvPr id="3" name="Google Shape;901;p29">
            <a:extLst>
              <a:ext uri="{FF2B5EF4-FFF2-40B4-BE49-F238E27FC236}">
                <a16:creationId xmlns:a16="http://schemas.microsoft.com/office/drawing/2014/main" id="{37E6821D-89D4-2930-2B10-6C3278743B67}"/>
              </a:ext>
            </a:extLst>
          </p:cNvPr>
          <p:cNvSpPr/>
          <p:nvPr/>
        </p:nvSpPr>
        <p:spPr>
          <a:xfrm flipH="1">
            <a:off x="7652651" y="4201500"/>
            <a:ext cx="1211767" cy="809114"/>
          </a:xfrm>
          <a:custGeom>
            <a:avLst/>
            <a:gdLst/>
            <a:ahLst/>
            <a:cxnLst/>
            <a:rect l="l" t="t" r="r" b="b"/>
            <a:pathLst>
              <a:path w="305952" h="187235" extrusionOk="0">
                <a:moveTo>
                  <a:pt x="305952" y="0"/>
                </a:moveTo>
                <a:lnTo>
                  <a:pt x="184665" y="23050"/>
                </a:lnTo>
                <a:lnTo>
                  <a:pt x="220491" y="43731"/>
                </a:lnTo>
                <a:lnTo>
                  <a:pt x="0" y="171056"/>
                </a:lnTo>
                <a:lnTo>
                  <a:pt x="28053" y="187234"/>
                </a:lnTo>
                <a:lnTo>
                  <a:pt x="248544" y="59943"/>
                </a:lnTo>
                <a:lnTo>
                  <a:pt x="284370" y="80624"/>
                </a:lnTo>
                <a:lnTo>
                  <a:pt x="30595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917;p29">
            <a:extLst>
              <a:ext uri="{FF2B5EF4-FFF2-40B4-BE49-F238E27FC236}">
                <a16:creationId xmlns:a16="http://schemas.microsoft.com/office/drawing/2014/main" id="{AFAC4BAA-5FED-8923-8A38-779683729AE8}"/>
              </a:ext>
            </a:extLst>
          </p:cNvPr>
          <p:cNvGrpSpPr/>
          <p:nvPr/>
        </p:nvGrpSpPr>
        <p:grpSpPr>
          <a:xfrm flipH="1">
            <a:off x="7979714" y="3182698"/>
            <a:ext cx="226677" cy="1305419"/>
            <a:chOff x="7139615" y="1617320"/>
            <a:chExt cx="429163" cy="2354790"/>
          </a:xfrm>
        </p:grpSpPr>
        <p:sp>
          <p:nvSpPr>
            <p:cNvPr id="6" name="Google Shape;918;p29">
              <a:extLst>
                <a:ext uri="{FF2B5EF4-FFF2-40B4-BE49-F238E27FC236}">
                  <a16:creationId xmlns:a16="http://schemas.microsoft.com/office/drawing/2014/main" id="{0B06F0B3-CC29-A4CF-DD32-7449A436D7BF}"/>
                </a:ext>
              </a:extLst>
            </p:cNvPr>
            <p:cNvSpPr/>
            <p:nvPr/>
          </p:nvSpPr>
          <p:spPr>
            <a:xfrm>
              <a:off x="7140610" y="2696598"/>
              <a:ext cx="428168" cy="247277"/>
            </a:xfrm>
            <a:custGeom>
              <a:avLst/>
              <a:gdLst/>
              <a:ahLst/>
              <a:cxnLst/>
              <a:rect l="l" t="t" r="r" b="b"/>
              <a:pathLst>
                <a:path w="43032" h="24852" extrusionOk="0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9;p29">
              <a:extLst>
                <a:ext uri="{FF2B5EF4-FFF2-40B4-BE49-F238E27FC236}">
                  <a16:creationId xmlns:a16="http://schemas.microsoft.com/office/drawing/2014/main" id="{AB26B0A5-D17E-8313-461B-FAF6A4D167A8}"/>
                </a:ext>
              </a:extLst>
            </p:cNvPr>
            <p:cNvSpPr/>
            <p:nvPr/>
          </p:nvSpPr>
          <p:spPr>
            <a:xfrm>
              <a:off x="7139615" y="2820387"/>
              <a:ext cx="214084" cy="1151722"/>
            </a:xfrm>
            <a:custGeom>
              <a:avLst/>
              <a:gdLst/>
              <a:ahLst/>
              <a:cxnLst/>
              <a:rect l="l" t="t" r="r" b="b"/>
              <a:pathLst>
                <a:path w="21516" h="115751" extrusionOk="0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0;p29">
              <a:extLst>
                <a:ext uri="{FF2B5EF4-FFF2-40B4-BE49-F238E27FC236}">
                  <a16:creationId xmlns:a16="http://schemas.microsoft.com/office/drawing/2014/main" id="{45997FE8-2351-EF3F-4CAE-CEE553CEFFDA}"/>
                </a:ext>
              </a:extLst>
            </p:cNvPr>
            <p:cNvSpPr/>
            <p:nvPr/>
          </p:nvSpPr>
          <p:spPr>
            <a:xfrm>
              <a:off x="7353673" y="2820387"/>
              <a:ext cx="214423" cy="1151722"/>
            </a:xfrm>
            <a:custGeom>
              <a:avLst/>
              <a:gdLst/>
              <a:ahLst/>
              <a:cxnLst/>
              <a:rect l="l" t="t" r="r" b="b"/>
              <a:pathLst>
                <a:path w="21550" h="115751" extrusionOk="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1;p29">
              <a:extLst>
                <a:ext uri="{FF2B5EF4-FFF2-40B4-BE49-F238E27FC236}">
                  <a16:creationId xmlns:a16="http://schemas.microsoft.com/office/drawing/2014/main" id="{71BCAFBC-0B9A-3C62-A340-26A83D4FA9AD}"/>
                </a:ext>
              </a:extLst>
            </p:cNvPr>
            <p:cNvSpPr/>
            <p:nvPr/>
          </p:nvSpPr>
          <p:spPr>
            <a:xfrm>
              <a:off x="7380895" y="2927591"/>
              <a:ext cx="40168" cy="1028910"/>
            </a:xfrm>
            <a:custGeom>
              <a:avLst/>
              <a:gdLst/>
              <a:ahLst/>
              <a:cxnLst/>
              <a:rect l="l" t="t" r="r" b="b"/>
              <a:pathLst>
                <a:path w="4037" h="103408" extrusionOk="0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2;p29">
              <a:extLst>
                <a:ext uri="{FF2B5EF4-FFF2-40B4-BE49-F238E27FC236}">
                  <a16:creationId xmlns:a16="http://schemas.microsoft.com/office/drawing/2014/main" id="{8A500BFB-ADDE-5B21-DB2F-3DD906AAC6DD}"/>
                </a:ext>
              </a:extLst>
            </p:cNvPr>
            <p:cNvSpPr/>
            <p:nvPr/>
          </p:nvSpPr>
          <p:spPr>
            <a:xfrm>
              <a:off x="7440958" y="2893077"/>
              <a:ext cx="39840" cy="1028581"/>
            </a:xfrm>
            <a:custGeom>
              <a:avLst/>
              <a:gdLst/>
              <a:ahLst/>
              <a:cxnLst/>
              <a:rect l="l" t="t" r="r" b="b"/>
              <a:pathLst>
                <a:path w="4004" h="103375" extrusionOk="0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3;p29">
              <a:extLst>
                <a:ext uri="{FF2B5EF4-FFF2-40B4-BE49-F238E27FC236}">
                  <a16:creationId xmlns:a16="http://schemas.microsoft.com/office/drawing/2014/main" id="{A5616232-A874-9F93-6194-EFB2BE1731EC}"/>
                </a:ext>
              </a:extLst>
            </p:cNvPr>
            <p:cNvSpPr/>
            <p:nvPr/>
          </p:nvSpPr>
          <p:spPr>
            <a:xfrm>
              <a:off x="7500704" y="2858553"/>
              <a:ext cx="40168" cy="1028581"/>
            </a:xfrm>
            <a:custGeom>
              <a:avLst/>
              <a:gdLst/>
              <a:ahLst/>
              <a:cxnLst/>
              <a:rect l="l" t="t" r="r" b="b"/>
              <a:pathLst>
                <a:path w="4037" h="103375" extrusionOk="0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4;p29">
              <a:extLst>
                <a:ext uri="{FF2B5EF4-FFF2-40B4-BE49-F238E27FC236}">
                  <a16:creationId xmlns:a16="http://schemas.microsoft.com/office/drawing/2014/main" id="{320CBE1C-06A5-2AC2-3D20-E8BEDCA2349A}"/>
                </a:ext>
              </a:extLst>
            </p:cNvPr>
            <p:cNvSpPr/>
            <p:nvPr/>
          </p:nvSpPr>
          <p:spPr>
            <a:xfrm>
              <a:off x="7139615" y="2239270"/>
              <a:ext cx="215418" cy="142066"/>
            </a:xfrm>
            <a:custGeom>
              <a:avLst/>
              <a:gdLst/>
              <a:ahLst/>
              <a:cxnLst/>
              <a:rect l="l" t="t" r="r" b="b"/>
              <a:pathLst>
                <a:path w="21650" h="14278" extrusionOk="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5;p29">
              <a:extLst>
                <a:ext uri="{FF2B5EF4-FFF2-40B4-BE49-F238E27FC236}">
                  <a16:creationId xmlns:a16="http://schemas.microsoft.com/office/drawing/2014/main" id="{7A9A5E50-F8AB-C4C8-0223-2241BB00482D}"/>
                </a:ext>
              </a:extLst>
            </p:cNvPr>
            <p:cNvSpPr/>
            <p:nvPr/>
          </p:nvSpPr>
          <p:spPr>
            <a:xfrm>
              <a:off x="7355007" y="2239936"/>
              <a:ext cx="213756" cy="141399"/>
            </a:xfrm>
            <a:custGeom>
              <a:avLst/>
              <a:gdLst/>
              <a:ahLst/>
              <a:cxnLst/>
              <a:rect l="l" t="t" r="r" b="b"/>
              <a:pathLst>
                <a:path w="21483" h="14211" extrusionOk="0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6;p29">
              <a:extLst>
                <a:ext uri="{FF2B5EF4-FFF2-40B4-BE49-F238E27FC236}">
                  <a16:creationId xmlns:a16="http://schemas.microsoft.com/office/drawing/2014/main" id="{89239235-1968-8716-C477-0ABE7B8A7B41}"/>
                </a:ext>
              </a:extLst>
            </p:cNvPr>
            <p:cNvSpPr/>
            <p:nvPr/>
          </p:nvSpPr>
          <p:spPr>
            <a:xfrm>
              <a:off x="7355007" y="2240593"/>
              <a:ext cx="204124" cy="684063"/>
            </a:xfrm>
            <a:custGeom>
              <a:avLst/>
              <a:gdLst/>
              <a:ahLst/>
              <a:cxnLst/>
              <a:rect l="l" t="t" r="r" b="b"/>
              <a:pathLst>
                <a:path w="20515" h="68750" extrusionOk="0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927;p29">
              <a:extLst>
                <a:ext uri="{FF2B5EF4-FFF2-40B4-BE49-F238E27FC236}">
                  <a16:creationId xmlns:a16="http://schemas.microsoft.com/office/drawing/2014/main" id="{12B17AE8-ED70-7B83-0EB7-6C610D75F486}"/>
                </a:ext>
              </a:extLst>
            </p:cNvPr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46" name="Google Shape;928;p29">
                <a:extLst>
                  <a:ext uri="{FF2B5EF4-FFF2-40B4-BE49-F238E27FC236}">
                    <a16:creationId xmlns:a16="http://schemas.microsoft.com/office/drawing/2014/main" id="{B35E063F-3103-F55C-A30D-21EDE821AEEB}"/>
                  </a:ext>
                </a:extLst>
              </p:cNvPr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29;p29">
                <a:extLst>
                  <a:ext uri="{FF2B5EF4-FFF2-40B4-BE49-F238E27FC236}">
                    <a16:creationId xmlns:a16="http://schemas.microsoft.com/office/drawing/2014/main" id="{A0640CC3-BF14-C66F-D9DE-A7DB2790BDA2}"/>
                  </a:ext>
                </a:extLst>
              </p:cNvPr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30;p29">
                <a:extLst>
                  <a:ext uri="{FF2B5EF4-FFF2-40B4-BE49-F238E27FC236}">
                    <a16:creationId xmlns:a16="http://schemas.microsoft.com/office/drawing/2014/main" id="{D34EF71A-94D6-9749-9871-4E558DA4967F}"/>
                  </a:ext>
                </a:extLst>
              </p:cNvPr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31;p29">
                <a:extLst>
                  <a:ext uri="{FF2B5EF4-FFF2-40B4-BE49-F238E27FC236}">
                    <a16:creationId xmlns:a16="http://schemas.microsoft.com/office/drawing/2014/main" id="{A468ED6F-2ECC-8576-8ECD-D9241E7577D3}"/>
                  </a:ext>
                </a:extLst>
              </p:cNvPr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32;p29">
                <a:extLst>
                  <a:ext uri="{FF2B5EF4-FFF2-40B4-BE49-F238E27FC236}">
                    <a16:creationId xmlns:a16="http://schemas.microsoft.com/office/drawing/2014/main" id="{81F6FFAB-53A0-5B2A-0ABB-5AF2FA9E21DA}"/>
                  </a:ext>
                </a:extLst>
              </p:cNvPr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33;p29">
                <a:extLst>
                  <a:ext uri="{FF2B5EF4-FFF2-40B4-BE49-F238E27FC236}">
                    <a16:creationId xmlns:a16="http://schemas.microsoft.com/office/drawing/2014/main" id="{471A9283-A12E-A5C7-60FB-A2DB13ED97D3}"/>
                  </a:ext>
                </a:extLst>
              </p:cNvPr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34;p29">
                <a:extLst>
                  <a:ext uri="{FF2B5EF4-FFF2-40B4-BE49-F238E27FC236}">
                    <a16:creationId xmlns:a16="http://schemas.microsoft.com/office/drawing/2014/main" id="{F9C1D098-AF9D-FDB5-BD87-19D99EBAC96D}"/>
                  </a:ext>
                </a:extLst>
              </p:cNvPr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35;p29">
                <a:extLst>
                  <a:ext uri="{FF2B5EF4-FFF2-40B4-BE49-F238E27FC236}">
                    <a16:creationId xmlns:a16="http://schemas.microsoft.com/office/drawing/2014/main" id="{C922B45C-0AFC-1760-B729-12205257DCFE}"/>
                  </a:ext>
                </a:extLst>
              </p:cNvPr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36;p29">
                <a:extLst>
                  <a:ext uri="{FF2B5EF4-FFF2-40B4-BE49-F238E27FC236}">
                    <a16:creationId xmlns:a16="http://schemas.microsoft.com/office/drawing/2014/main" id="{9A55E772-D5FD-30F5-DAD9-363DBEE312D5}"/>
                  </a:ext>
                </a:extLst>
              </p:cNvPr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937;p29">
              <a:extLst>
                <a:ext uri="{FF2B5EF4-FFF2-40B4-BE49-F238E27FC236}">
                  <a16:creationId xmlns:a16="http://schemas.microsoft.com/office/drawing/2014/main" id="{0A1AC276-2454-C941-C94F-1FC4BFB1A009}"/>
                </a:ext>
              </a:extLst>
            </p:cNvPr>
            <p:cNvSpPr/>
            <p:nvPr/>
          </p:nvSpPr>
          <p:spPr>
            <a:xfrm>
              <a:off x="7150897" y="2240593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8;p29">
              <a:extLst>
                <a:ext uri="{FF2B5EF4-FFF2-40B4-BE49-F238E27FC236}">
                  <a16:creationId xmlns:a16="http://schemas.microsoft.com/office/drawing/2014/main" id="{D2FB2B01-EB10-0D7F-CDDF-3B65E85AFD01}"/>
                </a:ext>
              </a:extLst>
            </p:cNvPr>
            <p:cNvSpPr/>
            <p:nvPr/>
          </p:nvSpPr>
          <p:spPr>
            <a:xfrm>
              <a:off x="7139615" y="2115809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939;p29">
              <a:extLst>
                <a:ext uri="{FF2B5EF4-FFF2-40B4-BE49-F238E27FC236}">
                  <a16:creationId xmlns:a16="http://schemas.microsoft.com/office/drawing/2014/main" id="{1CD7A686-A81C-2974-D675-4456B1C0D00F}"/>
                </a:ext>
              </a:extLst>
            </p:cNvPr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37" name="Google Shape;940;p29">
                <a:extLst>
                  <a:ext uri="{FF2B5EF4-FFF2-40B4-BE49-F238E27FC236}">
                    <a16:creationId xmlns:a16="http://schemas.microsoft.com/office/drawing/2014/main" id="{A50675D9-A96F-0405-76E0-175EF79BBE0C}"/>
                  </a:ext>
                </a:extLst>
              </p:cNvPr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41;p29">
                <a:extLst>
                  <a:ext uri="{FF2B5EF4-FFF2-40B4-BE49-F238E27FC236}">
                    <a16:creationId xmlns:a16="http://schemas.microsoft.com/office/drawing/2014/main" id="{B80B9BEE-8B50-75A0-4E79-707834D15B20}"/>
                  </a:ext>
                </a:extLst>
              </p:cNvPr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42;p29">
                <a:extLst>
                  <a:ext uri="{FF2B5EF4-FFF2-40B4-BE49-F238E27FC236}">
                    <a16:creationId xmlns:a16="http://schemas.microsoft.com/office/drawing/2014/main" id="{27C34C2E-B413-34E6-146F-9CD536CC1F4D}"/>
                  </a:ext>
                </a:extLst>
              </p:cNvPr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43;p29">
                <a:extLst>
                  <a:ext uri="{FF2B5EF4-FFF2-40B4-BE49-F238E27FC236}">
                    <a16:creationId xmlns:a16="http://schemas.microsoft.com/office/drawing/2014/main" id="{C9B9A60F-B03C-7C1B-42CD-112B64D0CEAE}"/>
                  </a:ext>
                </a:extLst>
              </p:cNvPr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44;p29">
                <a:extLst>
                  <a:ext uri="{FF2B5EF4-FFF2-40B4-BE49-F238E27FC236}">
                    <a16:creationId xmlns:a16="http://schemas.microsoft.com/office/drawing/2014/main" id="{B9B8B416-5F61-9255-F93D-C475B99C0BA1}"/>
                  </a:ext>
                </a:extLst>
              </p:cNvPr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45;p29">
                <a:extLst>
                  <a:ext uri="{FF2B5EF4-FFF2-40B4-BE49-F238E27FC236}">
                    <a16:creationId xmlns:a16="http://schemas.microsoft.com/office/drawing/2014/main" id="{0D714CE4-FA24-5807-FD72-43E2E5C3FBCF}"/>
                  </a:ext>
                </a:extLst>
              </p:cNvPr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46;p29">
                <a:extLst>
                  <a:ext uri="{FF2B5EF4-FFF2-40B4-BE49-F238E27FC236}">
                    <a16:creationId xmlns:a16="http://schemas.microsoft.com/office/drawing/2014/main" id="{C6AB54F0-2314-38EB-5DF6-3DCC2A962D64}"/>
                  </a:ext>
                </a:extLst>
              </p:cNvPr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8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47;p29">
                <a:extLst>
                  <a:ext uri="{FF2B5EF4-FFF2-40B4-BE49-F238E27FC236}">
                    <a16:creationId xmlns:a16="http://schemas.microsoft.com/office/drawing/2014/main" id="{9D115C98-E74D-DE6E-FB3D-0AF3BD599057}"/>
                  </a:ext>
                </a:extLst>
              </p:cNvPr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477" extrusionOk="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48;p29">
                <a:extLst>
                  <a:ext uri="{FF2B5EF4-FFF2-40B4-BE49-F238E27FC236}">
                    <a16:creationId xmlns:a16="http://schemas.microsoft.com/office/drawing/2014/main" id="{D73B0667-182E-D9F2-4CC9-510A45341ABD}"/>
                  </a:ext>
                </a:extLst>
              </p:cNvPr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13511" extrusionOk="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949;p29">
              <a:extLst>
                <a:ext uri="{FF2B5EF4-FFF2-40B4-BE49-F238E27FC236}">
                  <a16:creationId xmlns:a16="http://schemas.microsoft.com/office/drawing/2014/main" id="{BFD61162-D291-5F97-4248-60F5A475717E}"/>
                </a:ext>
              </a:extLst>
            </p:cNvPr>
            <p:cNvSpPr/>
            <p:nvPr/>
          </p:nvSpPr>
          <p:spPr>
            <a:xfrm>
              <a:off x="7178447" y="2027201"/>
              <a:ext cx="353155" cy="203796"/>
            </a:xfrm>
            <a:custGeom>
              <a:avLst/>
              <a:gdLst/>
              <a:ahLst/>
              <a:cxnLst/>
              <a:rect l="l" t="t" r="r" b="b"/>
              <a:pathLst>
                <a:path w="35493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0;p29">
              <a:extLst>
                <a:ext uri="{FF2B5EF4-FFF2-40B4-BE49-F238E27FC236}">
                  <a16:creationId xmlns:a16="http://schemas.microsoft.com/office/drawing/2014/main" id="{2FD7B456-60EC-6C98-2951-363415125C48}"/>
                </a:ext>
              </a:extLst>
            </p:cNvPr>
            <p:cNvSpPr/>
            <p:nvPr/>
          </p:nvSpPr>
          <p:spPr>
            <a:xfrm>
              <a:off x="717778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1;p29">
              <a:extLst>
                <a:ext uri="{FF2B5EF4-FFF2-40B4-BE49-F238E27FC236}">
                  <a16:creationId xmlns:a16="http://schemas.microsoft.com/office/drawing/2014/main" id="{86FF22FF-8DB8-06A8-6699-90E0E48C1C32}"/>
                </a:ext>
              </a:extLst>
            </p:cNvPr>
            <p:cNvSpPr/>
            <p:nvPr/>
          </p:nvSpPr>
          <p:spPr>
            <a:xfrm>
              <a:off x="7298923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2;p29">
              <a:extLst>
                <a:ext uri="{FF2B5EF4-FFF2-40B4-BE49-F238E27FC236}">
                  <a16:creationId xmlns:a16="http://schemas.microsoft.com/office/drawing/2014/main" id="{BC80DA66-FD5F-563F-1758-25F83DC87C82}"/>
                </a:ext>
              </a:extLst>
            </p:cNvPr>
            <p:cNvSpPr/>
            <p:nvPr/>
          </p:nvSpPr>
          <p:spPr>
            <a:xfrm>
              <a:off x="7249465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3;p29">
              <a:extLst>
                <a:ext uri="{FF2B5EF4-FFF2-40B4-BE49-F238E27FC236}">
                  <a16:creationId xmlns:a16="http://schemas.microsoft.com/office/drawing/2014/main" id="{272F00EA-608A-E712-477A-B1C556901428}"/>
                </a:ext>
              </a:extLst>
            </p:cNvPr>
            <p:cNvSpPr/>
            <p:nvPr/>
          </p:nvSpPr>
          <p:spPr>
            <a:xfrm>
              <a:off x="7200017" y="2160611"/>
              <a:ext cx="33203" cy="110206"/>
            </a:xfrm>
            <a:custGeom>
              <a:avLst/>
              <a:gdLst/>
              <a:ahLst/>
              <a:cxnLst/>
              <a:rect l="l" t="t" r="r" b="b"/>
              <a:pathLst>
                <a:path w="3337" h="11076" extrusionOk="0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4;p29">
              <a:extLst>
                <a:ext uri="{FF2B5EF4-FFF2-40B4-BE49-F238E27FC236}">
                  <a16:creationId xmlns:a16="http://schemas.microsoft.com/office/drawing/2014/main" id="{52A7F737-F1BE-233B-5B8F-FFE6A439941A}"/>
                </a:ext>
              </a:extLst>
            </p:cNvPr>
            <p:cNvSpPr/>
            <p:nvPr/>
          </p:nvSpPr>
          <p:spPr>
            <a:xfrm>
              <a:off x="7354340" y="2129081"/>
              <a:ext cx="176583" cy="211766"/>
            </a:xfrm>
            <a:custGeom>
              <a:avLst/>
              <a:gdLst/>
              <a:ahLst/>
              <a:cxnLst/>
              <a:rect l="l" t="t" r="r" b="b"/>
              <a:pathLst>
                <a:path w="17747" h="21283" extrusionOk="0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5;p29">
              <a:extLst>
                <a:ext uri="{FF2B5EF4-FFF2-40B4-BE49-F238E27FC236}">
                  <a16:creationId xmlns:a16="http://schemas.microsoft.com/office/drawing/2014/main" id="{44D1E51B-D53B-1EE9-C598-1810FAC3A394}"/>
                </a:ext>
              </a:extLst>
            </p:cNvPr>
            <p:cNvSpPr/>
            <p:nvPr/>
          </p:nvSpPr>
          <p:spPr>
            <a:xfrm>
              <a:off x="7376577" y="2217700"/>
              <a:ext cx="32865" cy="110196"/>
            </a:xfrm>
            <a:custGeom>
              <a:avLst/>
              <a:gdLst/>
              <a:ahLst/>
              <a:cxnLst/>
              <a:rect l="l" t="t" r="r" b="b"/>
              <a:pathLst>
                <a:path w="3303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6;p29">
              <a:extLst>
                <a:ext uri="{FF2B5EF4-FFF2-40B4-BE49-F238E27FC236}">
                  <a16:creationId xmlns:a16="http://schemas.microsoft.com/office/drawing/2014/main" id="{871C274B-2B27-EFDE-9D43-201C4A176B15}"/>
                </a:ext>
              </a:extLst>
            </p:cNvPr>
            <p:cNvSpPr/>
            <p:nvPr/>
          </p:nvSpPr>
          <p:spPr>
            <a:xfrm>
              <a:off x="7426024" y="2189155"/>
              <a:ext cx="32875" cy="110196"/>
            </a:xfrm>
            <a:custGeom>
              <a:avLst/>
              <a:gdLst/>
              <a:ahLst/>
              <a:cxnLst/>
              <a:rect l="l" t="t" r="r" b="b"/>
              <a:pathLst>
                <a:path w="3304" h="11075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7;p29">
              <a:extLst>
                <a:ext uri="{FF2B5EF4-FFF2-40B4-BE49-F238E27FC236}">
                  <a16:creationId xmlns:a16="http://schemas.microsoft.com/office/drawing/2014/main" id="{FB75A958-DA2B-0C16-5CBA-92A6AA624B92}"/>
                </a:ext>
              </a:extLst>
            </p:cNvPr>
            <p:cNvSpPr/>
            <p:nvPr/>
          </p:nvSpPr>
          <p:spPr>
            <a:xfrm>
              <a:off x="7475482" y="2160611"/>
              <a:ext cx="32865" cy="110206"/>
            </a:xfrm>
            <a:custGeom>
              <a:avLst/>
              <a:gdLst/>
              <a:ahLst/>
              <a:cxnLst/>
              <a:rect l="l" t="t" r="r" b="b"/>
              <a:pathLst>
                <a:path w="3303" h="11076" extrusionOk="0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8;p29">
              <a:extLst>
                <a:ext uri="{FF2B5EF4-FFF2-40B4-BE49-F238E27FC236}">
                  <a16:creationId xmlns:a16="http://schemas.microsoft.com/office/drawing/2014/main" id="{C9511E76-39F3-F5C2-4AFC-89F6BF1D2B33}"/>
                </a:ext>
              </a:extLst>
            </p:cNvPr>
            <p:cNvSpPr/>
            <p:nvPr/>
          </p:nvSpPr>
          <p:spPr>
            <a:xfrm>
              <a:off x="7216284" y="2011929"/>
              <a:ext cx="276481" cy="159329"/>
            </a:xfrm>
            <a:custGeom>
              <a:avLst/>
              <a:gdLst/>
              <a:ahLst/>
              <a:cxnLst/>
              <a:rect l="l" t="t" r="r" b="b"/>
              <a:pathLst>
                <a:path w="27787" h="16013" extrusionOk="0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9;p29">
              <a:extLst>
                <a:ext uri="{FF2B5EF4-FFF2-40B4-BE49-F238E27FC236}">
                  <a16:creationId xmlns:a16="http://schemas.microsoft.com/office/drawing/2014/main" id="{EA4676CF-0154-A09D-D51E-FE949D2E1EE6}"/>
                </a:ext>
              </a:extLst>
            </p:cNvPr>
            <p:cNvSpPr/>
            <p:nvPr/>
          </p:nvSpPr>
          <p:spPr>
            <a:xfrm>
              <a:off x="7215617" y="2091583"/>
              <a:ext cx="138414" cy="117500"/>
            </a:xfrm>
            <a:custGeom>
              <a:avLst/>
              <a:gdLst/>
              <a:ahLst/>
              <a:cxnLst/>
              <a:rect l="l" t="t" r="r" b="b"/>
              <a:pathLst>
                <a:path w="13911" h="11809" extrusionOk="0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0;p29">
              <a:extLst>
                <a:ext uri="{FF2B5EF4-FFF2-40B4-BE49-F238E27FC236}">
                  <a16:creationId xmlns:a16="http://schemas.microsoft.com/office/drawing/2014/main" id="{BDC8B61E-19D8-66C3-7465-D3CF11A18A2B}"/>
                </a:ext>
              </a:extLst>
            </p:cNvPr>
            <p:cNvSpPr/>
            <p:nvPr/>
          </p:nvSpPr>
          <p:spPr>
            <a:xfrm>
              <a:off x="7354012" y="2091583"/>
              <a:ext cx="138076" cy="117500"/>
            </a:xfrm>
            <a:custGeom>
              <a:avLst/>
              <a:gdLst/>
              <a:ahLst/>
              <a:cxnLst/>
              <a:rect l="l" t="t" r="r" b="b"/>
              <a:pathLst>
                <a:path w="13877" h="11809" extrusionOk="0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1;p29">
              <a:extLst>
                <a:ext uri="{FF2B5EF4-FFF2-40B4-BE49-F238E27FC236}">
                  <a16:creationId xmlns:a16="http://schemas.microsoft.com/office/drawing/2014/main" id="{81B32CD9-A51B-522C-0D06-463DFBE7968F}"/>
                </a:ext>
              </a:extLst>
            </p:cNvPr>
            <p:cNvSpPr/>
            <p:nvPr/>
          </p:nvSpPr>
          <p:spPr>
            <a:xfrm>
              <a:off x="7315180" y="1855287"/>
              <a:ext cx="78008" cy="45143"/>
            </a:xfrm>
            <a:custGeom>
              <a:avLst/>
              <a:gdLst/>
              <a:ahLst/>
              <a:cxnLst/>
              <a:rect l="l" t="t" r="r" b="b"/>
              <a:pathLst>
                <a:path w="7840" h="4537" extrusionOk="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2;p29">
              <a:extLst>
                <a:ext uri="{FF2B5EF4-FFF2-40B4-BE49-F238E27FC236}">
                  <a16:creationId xmlns:a16="http://schemas.microsoft.com/office/drawing/2014/main" id="{3947A6B9-DF12-4947-D88F-DB6C64F99AE1}"/>
                </a:ext>
              </a:extLst>
            </p:cNvPr>
            <p:cNvSpPr/>
            <p:nvPr/>
          </p:nvSpPr>
          <p:spPr>
            <a:xfrm>
              <a:off x="7325796" y="1861585"/>
              <a:ext cx="56436" cy="32537"/>
            </a:xfrm>
            <a:custGeom>
              <a:avLst/>
              <a:gdLst/>
              <a:ahLst/>
              <a:cxnLst/>
              <a:rect l="l" t="t" r="r" b="b"/>
              <a:pathLst>
                <a:path w="5672" h="3270" extrusionOk="0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3;p29">
              <a:extLst>
                <a:ext uri="{FF2B5EF4-FFF2-40B4-BE49-F238E27FC236}">
                  <a16:creationId xmlns:a16="http://schemas.microsoft.com/office/drawing/2014/main" id="{30CA8DF8-4790-0BB7-F8A1-20418CCFC13B}"/>
                </a:ext>
              </a:extLst>
            </p:cNvPr>
            <p:cNvSpPr/>
            <p:nvPr/>
          </p:nvSpPr>
          <p:spPr>
            <a:xfrm>
              <a:off x="7314851" y="1877852"/>
              <a:ext cx="39173" cy="234999"/>
            </a:xfrm>
            <a:custGeom>
              <a:avLst/>
              <a:gdLst/>
              <a:ahLst/>
              <a:cxnLst/>
              <a:rect l="l" t="t" r="r" b="b"/>
              <a:pathLst>
                <a:path w="3937" h="23618" extrusionOk="0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4;p29">
              <a:extLst>
                <a:ext uri="{FF2B5EF4-FFF2-40B4-BE49-F238E27FC236}">
                  <a16:creationId xmlns:a16="http://schemas.microsoft.com/office/drawing/2014/main" id="{B339D716-664A-F37D-6C8D-5D6B33254D1E}"/>
                </a:ext>
              </a:extLst>
            </p:cNvPr>
            <p:cNvSpPr/>
            <p:nvPr/>
          </p:nvSpPr>
          <p:spPr>
            <a:xfrm>
              <a:off x="7354012" y="1877852"/>
              <a:ext cx="38845" cy="234999"/>
            </a:xfrm>
            <a:custGeom>
              <a:avLst/>
              <a:gdLst/>
              <a:ahLst/>
              <a:cxnLst/>
              <a:rect l="l" t="t" r="r" b="b"/>
              <a:pathLst>
                <a:path w="3904" h="23618" extrusionOk="0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5;p29">
              <a:extLst>
                <a:ext uri="{FF2B5EF4-FFF2-40B4-BE49-F238E27FC236}">
                  <a16:creationId xmlns:a16="http://schemas.microsoft.com/office/drawing/2014/main" id="{8E7F8E4A-F653-160F-3980-F7E5F93B8729}"/>
                </a:ext>
              </a:extLst>
            </p:cNvPr>
            <p:cNvSpPr/>
            <p:nvPr/>
          </p:nvSpPr>
          <p:spPr>
            <a:xfrm>
              <a:off x="7325796" y="1617320"/>
              <a:ext cx="28228" cy="276819"/>
            </a:xfrm>
            <a:custGeom>
              <a:avLst/>
              <a:gdLst/>
              <a:ahLst/>
              <a:cxnLst/>
              <a:rect l="l" t="t" r="r" b="b"/>
              <a:pathLst>
                <a:path w="2837" h="27821" extrusionOk="0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6;p29">
              <a:extLst>
                <a:ext uri="{FF2B5EF4-FFF2-40B4-BE49-F238E27FC236}">
                  <a16:creationId xmlns:a16="http://schemas.microsoft.com/office/drawing/2014/main" id="{6FC44FA6-1CCE-3720-837C-9D54D0702C79}"/>
                </a:ext>
              </a:extLst>
            </p:cNvPr>
            <p:cNvSpPr/>
            <p:nvPr/>
          </p:nvSpPr>
          <p:spPr>
            <a:xfrm>
              <a:off x="7354012" y="1617320"/>
              <a:ext cx="28218" cy="276819"/>
            </a:xfrm>
            <a:custGeom>
              <a:avLst/>
              <a:gdLst/>
              <a:ahLst/>
              <a:cxnLst/>
              <a:rect l="l" t="t" r="r" b="b"/>
              <a:pathLst>
                <a:path w="2836" h="27821" extrusionOk="0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967;p29">
            <a:extLst>
              <a:ext uri="{FF2B5EF4-FFF2-40B4-BE49-F238E27FC236}">
                <a16:creationId xmlns:a16="http://schemas.microsoft.com/office/drawing/2014/main" id="{FEA99AEA-8A39-6FA3-7B70-1A82741A250E}"/>
              </a:ext>
            </a:extLst>
          </p:cNvPr>
          <p:cNvGrpSpPr/>
          <p:nvPr/>
        </p:nvGrpSpPr>
        <p:grpSpPr>
          <a:xfrm flipH="1">
            <a:off x="8115436" y="3875187"/>
            <a:ext cx="226504" cy="717069"/>
            <a:chOff x="6845236" y="2848204"/>
            <a:chExt cx="428835" cy="1293491"/>
          </a:xfrm>
        </p:grpSpPr>
        <p:grpSp>
          <p:nvGrpSpPr>
            <p:cNvPr id="56" name="Google Shape;968;p29">
              <a:extLst>
                <a:ext uri="{FF2B5EF4-FFF2-40B4-BE49-F238E27FC236}">
                  <a16:creationId xmlns:a16="http://schemas.microsoft.com/office/drawing/2014/main" id="{CECF0153-CD6B-86F9-F1C6-548593800308}"/>
                </a:ext>
              </a:extLst>
            </p:cNvPr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60" name="Google Shape;969;p29">
                <a:extLst>
                  <a:ext uri="{FF2B5EF4-FFF2-40B4-BE49-F238E27FC236}">
                    <a16:creationId xmlns:a16="http://schemas.microsoft.com/office/drawing/2014/main" id="{977DAF3E-B9AE-F4E6-AB02-3BBECAE79A80}"/>
                  </a:ext>
                </a:extLst>
              </p:cNvPr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avLst/>
                <a:gdLst/>
                <a:ahLst/>
                <a:cxnLst/>
                <a:rect l="l" t="t" r="r" b="b"/>
                <a:pathLst>
                  <a:path w="43032" h="24852" extrusionOk="0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70;p29">
                <a:extLst>
                  <a:ext uri="{FF2B5EF4-FFF2-40B4-BE49-F238E27FC236}">
                    <a16:creationId xmlns:a16="http://schemas.microsoft.com/office/drawing/2014/main" id="{85699CF1-539C-5C5F-E8A0-89C739A8C732}"/>
                  </a:ext>
                </a:extLst>
              </p:cNvPr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7" h="115750" extrusionOk="0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71;p29">
                <a:extLst>
                  <a:ext uri="{FF2B5EF4-FFF2-40B4-BE49-F238E27FC236}">
                    <a16:creationId xmlns:a16="http://schemas.microsoft.com/office/drawing/2014/main" id="{5B84EE74-A41C-595A-B3D9-EB8A0837A6F1}"/>
                  </a:ext>
                </a:extLst>
              </p:cNvPr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avLst/>
                <a:gdLst/>
                <a:ahLst/>
                <a:cxnLst/>
                <a:rect l="l" t="t" r="r" b="b"/>
                <a:pathLst>
                  <a:path w="21516" h="115750" extrusionOk="0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72;p29">
                <a:extLst>
                  <a:ext uri="{FF2B5EF4-FFF2-40B4-BE49-F238E27FC236}">
                    <a16:creationId xmlns:a16="http://schemas.microsoft.com/office/drawing/2014/main" id="{1D404DB6-D671-8B7B-8512-000C9EECE2FE}"/>
                  </a:ext>
                </a:extLst>
              </p:cNvPr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73;p29">
                <a:extLst>
                  <a:ext uri="{FF2B5EF4-FFF2-40B4-BE49-F238E27FC236}">
                    <a16:creationId xmlns:a16="http://schemas.microsoft.com/office/drawing/2014/main" id="{AE258B8C-54FB-EAE7-0283-8C9E5F83A86A}"/>
                  </a:ext>
                </a:extLst>
              </p:cNvPr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avLst/>
                <a:gdLst/>
                <a:ahLst/>
                <a:cxnLst/>
                <a:rect l="l" t="t" r="r" b="b"/>
                <a:pathLst>
                  <a:path w="33691" h="19481" extrusionOk="0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74;p29">
                <a:extLst>
                  <a:ext uri="{FF2B5EF4-FFF2-40B4-BE49-F238E27FC236}">
                    <a16:creationId xmlns:a16="http://schemas.microsoft.com/office/drawing/2014/main" id="{EA816D83-F40A-F347-02AB-5534F976E412}"/>
                  </a:ext>
                </a:extLst>
              </p:cNvPr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6" h="14311" extrusionOk="0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75;p29">
                <a:extLst>
                  <a:ext uri="{FF2B5EF4-FFF2-40B4-BE49-F238E27FC236}">
                    <a16:creationId xmlns:a16="http://schemas.microsoft.com/office/drawing/2014/main" id="{05862510-4EF0-7113-F69F-76922AAFC2EF}"/>
                  </a:ext>
                </a:extLst>
              </p:cNvPr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avLst/>
                <a:gdLst/>
                <a:ahLst/>
                <a:cxnLst/>
                <a:rect l="l" t="t" r="r" b="b"/>
                <a:pathLst>
                  <a:path w="16847" h="14311" extrusionOk="0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976;p29">
              <a:extLst>
                <a:ext uri="{FF2B5EF4-FFF2-40B4-BE49-F238E27FC236}">
                  <a16:creationId xmlns:a16="http://schemas.microsoft.com/office/drawing/2014/main" id="{5C1B217B-F78A-B39B-3D90-A347E8D5D477}"/>
                </a:ext>
              </a:extLst>
            </p:cNvPr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58" name="Google Shape;977;p29">
                <a:extLst>
                  <a:ext uri="{FF2B5EF4-FFF2-40B4-BE49-F238E27FC236}">
                    <a16:creationId xmlns:a16="http://schemas.microsoft.com/office/drawing/2014/main" id="{D765C838-9834-C41E-910F-49947179E029}"/>
                  </a:ext>
                </a:extLst>
              </p:cNvPr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4" extrusionOk="0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78;p29">
                <a:extLst>
                  <a:ext uri="{FF2B5EF4-FFF2-40B4-BE49-F238E27FC236}">
                    <a16:creationId xmlns:a16="http://schemas.microsoft.com/office/drawing/2014/main" id="{CB6C6873-9186-6742-8810-CF0D28ED5A5B}"/>
                  </a:ext>
                </a:extLst>
              </p:cNvPr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03375" extrusionOk="0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979;p29">
            <a:extLst>
              <a:ext uri="{FF2B5EF4-FFF2-40B4-BE49-F238E27FC236}">
                <a16:creationId xmlns:a16="http://schemas.microsoft.com/office/drawing/2014/main" id="{7D330FEB-E21D-2FBA-BBDD-F061643C6802}"/>
              </a:ext>
            </a:extLst>
          </p:cNvPr>
          <p:cNvGrpSpPr/>
          <p:nvPr/>
        </p:nvGrpSpPr>
        <p:grpSpPr>
          <a:xfrm flipH="1">
            <a:off x="8247857" y="4048666"/>
            <a:ext cx="226677" cy="616596"/>
            <a:chOff x="6559821" y="3195683"/>
            <a:chExt cx="429163" cy="1112251"/>
          </a:xfrm>
        </p:grpSpPr>
        <p:sp>
          <p:nvSpPr>
            <p:cNvPr id="68" name="Google Shape;980;p29">
              <a:extLst>
                <a:ext uri="{FF2B5EF4-FFF2-40B4-BE49-F238E27FC236}">
                  <a16:creationId xmlns:a16="http://schemas.microsoft.com/office/drawing/2014/main" id="{18BA32A8-AF15-5434-FA9A-268D40D33A77}"/>
                </a:ext>
              </a:extLst>
            </p:cNvPr>
            <p:cNvSpPr/>
            <p:nvPr/>
          </p:nvSpPr>
          <p:spPr>
            <a:xfrm>
              <a:off x="6559821" y="3622548"/>
              <a:ext cx="215418" cy="203468"/>
            </a:xfrm>
            <a:custGeom>
              <a:avLst/>
              <a:gdLst/>
              <a:ahLst/>
              <a:cxnLst/>
              <a:rect l="l" t="t" r="r" b="b"/>
              <a:pathLst>
                <a:path w="21650" h="20449" extrusionOk="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1;p29">
              <a:extLst>
                <a:ext uri="{FF2B5EF4-FFF2-40B4-BE49-F238E27FC236}">
                  <a16:creationId xmlns:a16="http://schemas.microsoft.com/office/drawing/2014/main" id="{EC12EC68-03C7-981D-20A3-7DB2F8FD7E34}"/>
                </a:ext>
              </a:extLst>
            </p:cNvPr>
            <p:cNvSpPr/>
            <p:nvPr/>
          </p:nvSpPr>
          <p:spPr>
            <a:xfrm>
              <a:off x="6775213" y="3623872"/>
              <a:ext cx="203796" cy="684063"/>
            </a:xfrm>
            <a:custGeom>
              <a:avLst/>
              <a:gdLst/>
              <a:ahLst/>
              <a:cxnLst/>
              <a:rect l="l" t="t" r="r" b="b"/>
              <a:pathLst>
                <a:path w="20482" h="68750" extrusionOk="0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82;p29">
              <a:extLst>
                <a:ext uri="{FF2B5EF4-FFF2-40B4-BE49-F238E27FC236}">
                  <a16:creationId xmlns:a16="http://schemas.microsoft.com/office/drawing/2014/main" id="{DABD6E84-4245-ED90-E59D-2EE34933AC8D}"/>
                </a:ext>
              </a:extLst>
            </p:cNvPr>
            <p:cNvSpPr/>
            <p:nvPr/>
          </p:nvSpPr>
          <p:spPr>
            <a:xfrm>
              <a:off x="6795788" y="4124679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3;p29">
              <a:extLst>
                <a:ext uri="{FF2B5EF4-FFF2-40B4-BE49-F238E27FC236}">
                  <a16:creationId xmlns:a16="http://schemas.microsoft.com/office/drawing/2014/main" id="{CEE09E54-BCE0-DCC4-B932-23A9CC4276BF}"/>
                </a:ext>
              </a:extLst>
            </p:cNvPr>
            <p:cNvSpPr/>
            <p:nvPr/>
          </p:nvSpPr>
          <p:spPr>
            <a:xfrm>
              <a:off x="6795788" y="3727752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84;p29">
              <a:extLst>
                <a:ext uri="{FF2B5EF4-FFF2-40B4-BE49-F238E27FC236}">
                  <a16:creationId xmlns:a16="http://schemas.microsoft.com/office/drawing/2014/main" id="{E83C7ED6-B47C-CD31-5E8E-612294BE708F}"/>
                </a:ext>
              </a:extLst>
            </p:cNvPr>
            <p:cNvSpPr/>
            <p:nvPr/>
          </p:nvSpPr>
          <p:spPr>
            <a:xfrm>
              <a:off x="6795788" y="3841254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85;p29">
              <a:extLst>
                <a:ext uri="{FF2B5EF4-FFF2-40B4-BE49-F238E27FC236}">
                  <a16:creationId xmlns:a16="http://schemas.microsoft.com/office/drawing/2014/main" id="{CAFB44B9-F848-5229-A6DA-4F3D8C4CE0FF}"/>
                </a:ext>
              </a:extLst>
            </p:cNvPr>
            <p:cNvSpPr/>
            <p:nvPr/>
          </p:nvSpPr>
          <p:spPr>
            <a:xfrm>
              <a:off x="6795788" y="3784503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86;p29">
              <a:extLst>
                <a:ext uri="{FF2B5EF4-FFF2-40B4-BE49-F238E27FC236}">
                  <a16:creationId xmlns:a16="http://schemas.microsoft.com/office/drawing/2014/main" id="{E5252FD9-9A93-8A8D-E1FD-AC1B574AB4AB}"/>
                </a:ext>
              </a:extLst>
            </p:cNvPr>
            <p:cNvSpPr/>
            <p:nvPr/>
          </p:nvSpPr>
          <p:spPr>
            <a:xfrm>
              <a:off x="6795788" y="3898004"/>
              <a:ext cx="166961" cy="134106"/>
            </a:xfrm>
            <a:custGeom>
              <a:avLst/>
              <a:gdLst/>
              <a:ahLst/>
              <a:cxnLst/>
              <a:rect l="l" t="t" r="r" b="b"/>
              <a:pathLst>
                <a:path w="16780" h="13478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87;p29">
              <a:extLst>
                <a:ext uri="{FF2B5EF4-FFF2-40B4-BE49-F238E27FC236}">
                  <a16:creationId xmlns:a16="http://schemas.microsoft.com/office/drawing/2014/main" id="{26927458-95F1-4FE6-CF55-5BF26CFD1F03}"/>
                </a:ext>
              </a:extLst>
            </p:cNvPr>
            <p:cNvSpPr/>
            <p:nvPr/>
          </p:nvSpPr>
          <p:spPr>
            <a:xfrm>
              <a:off x="6795788" y="395442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88;p29">
              <a:extLst>
                <a:ext uri="{FF2B5EF4-FFF2-40B4-BE49-F238E27FC236}">
                  <a16:creationId xmlns:a16="http://schemas.microsoft.com/office/drawing/2014/main" id="{F9A29219-D4DF-16A8-39D9-A671F0B421EC}"/>
                </a:ext>
              </a:extLst>
            </p:cNvPr>
            <p:cNvSpPr/>
            <p:nvPr/>
          </p:nvSpPr>
          <p:spPr>
            <a:xfrm>
              <a:off x="6795788" y="4011177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89;p29">
              <a:extLst>
                <a:ext uri="{FF2B5EF4-FFF2-40B4-BE49-F238E27FC236}">
                  <a16:creationId xmlns:a16="http://schemas.microsoft.com/office/drawing/2014/main" id="{FC52D69E-94A3-DDFF-4508-717CD3C699C1}"/>
                </a:ext>
              </a:extLst>
            </p:cNvPr>
            <p:cNvSpPr/>
            <p:nvPr/>
          </p:nvSpPr>
          <p:spPr>
            <a:xfrm>
              <a:off x="6795788" y="4067928"/>
              <a:ext cx="166961" cy="134096"/>
            </a:xfrm>
            <a:custGeom>
              <a:avLst/>
              <a:gdLst/>
              <a:ahLst/>
              <a:cxnLst/>
              <a:rect l="l" t="t" r="r" b="b"/>
              <a:pathLst>
                <a:path w="16780" h="13477" extrusionOk="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90;p29">
              <a:extLst>
                <a:ext uri="{FF2B5EF4-FFF2-40B4-BE49-F238E27FC236}">
                  <a16:creationId xmlns:a16="http://schemas.microsoft.com/office/drawing/2014/main" id="{AFA7C6AA-2D13-75F0-4A9A-64AACFFD8398}"/>
                </a:ext>
              </a:extLst>
            </p:cNvPr>
            <p:cNvSpPr/>
            <p:nvPr/>
          </p:nvSpPr>
          <p:spPr>
            <a:xfrm>
              <a:off x="6571103" y="3623872"/>
              <a:ext cx="204134" cy="684063"/>
            </a:xfrm>
            <a:custGeom>
              <a:avLst/>
              <a:gdLst/>
              <a:ahLst/>
              <a:cxnLst/>
              <a:rect l="l" t="t" r="r" b="b"/>
              <a:pathLst>
                <a:path w="20516" h="68750" extrusionOk="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1;p29">
              <a:extLst>
                <a:ext uri="{FF2B5EF4-FFF2-40B4-BE49-F238E27FC236}">
                  <a16:creationId xmlns:a16="http://schemas.microsoft.com/office/drawing/2014/main" id="{529409CD-78E5-19F1-83DE-8A7BE3BADF01}"/>
                </a:ext>
              </a:extLst>
            </p:cNvPr>
            <p:cNvSpPr/>
            <p:nvPr/>
          </p:nvSpPr>
          <p:spPr>
            <a:xfrm>
              <a:off x="6559821" y="3499088"/>
              <a:ext cx="429163" cy="247606"/>
            </a:xfrm>
            <a:custGeom>
              <a:avLst/>
              <a:gdLst/>
              <a:ahLst/>
              <a:cxnLst/>
              <a:rect l="l" t="t" r="r" b="b"/>
              <a:pathLst>
                <a:path w="43132" h="24885" extrusionOk="0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92;p29">
              <a:extLst>
                <a:ext uri="{FF2B5EF4-FFF2-40B4-BE49-F238E27FC236}">
                  <a16:creationId xmlns:a16="http://schemas.microsoft.com/office/drawing/2014/main" id="{26C46230-3452-ECA0-F05E-0A8B833514CD}"/>
                </a:ext>
              </a:extLst>
            </p:cNvPr>
            <p:cNvSpPr/>
            <p:nvPr/>
          </p:nvSpPr>
          <p:spPr>
            <a:xfrm>
              <a:off x="6598653" y="3195683"/>
              <a:ext cx="352817" cy="203796"/>
            </a:xfrm>
            <a:custGeom>
              <a:avLst/>
              <a:gdLst/>
              <a:ahLst/>
              <a:cxnLst/>
              <a:rect l="l" t="t" r="r" b="b"/>
              <a:pathLst>
                <a:path w="35459" h="20482" extrusionOk="0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93;p29">
              <a:extLst>
                <a:ext uri="{FF2B5EF4-FFF2-40B4-BE49-F238E27FC236}">
                  <a16:creationId xmlns:a16="http://schemas.microsoft.com/office/drawing/2014/main" id="{DFF1C0CB-CB85-2522-210C-9B4F1F8D8ED2}"/>
                </a:ext>
              </a:extLst>
            </p:cNvPr>
            <p:cNvSpPr/>
            <p:nvPr/>
          </p:nvSpPr>
          <p:spPr>
            <a:xfrm>
              <a:off x="6597986" y="3296968"/>
              <a:ext cx="176583" cy="427173"/>
            </a:xfrm>
            <a:custGeom>
              <a:avLst/>
              <a:gdLst/>
              <a:ahLst/>
              <a:cxnLst/>
              <a:rect l="l" t="t" r="r" b="b"/>
              <a:pathLst>
                <a:path w="17747" h="42932" extrusionOk="0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94;p29">
              <a:extLst>
                <a:ext uri="{FF2B5EF4-FFF2-40B4-BE49-F238E27FC236}">
                  <a16:creationId xmlns:a16="http://schemas.microsoft.com/office/drawing/2014/main" id="{EA6F6F9F-2138-AA38-D36E-BC70F86FC5E1}"/>
                </a:ext>
              </a:extLst>
            </p:cNvPr>
            <p:cNvSpPr/>
            <p:nvPr/>
          </p:nvSpPr>
          <p:spPr>
            <a:xfrm>
              <a:off x="666967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95;p29">
              <a:extLst>
                <a:ext uri="{FF2B5EF4-FFF2-40B4-BE49-F238E27FC236}">
                  <a16:creationId xmlns:a16="http://schemas.microsoft.com/office/drawing/2014/main" id="{FBA58182-8855-BA0F-0583-447D75713867}"/>
                </a:ext>
              </a:extLst>
            </p:cNvPr>
            <p:cNvSpPr/>
            <p:nvPr/>
          </p:nvSpPr>
          <p:spPr>
            <a:xfrm>
              <a:off x="6774546" y="3296968"/>
              <a:ext cx="176254" cy="427173"/>
            </a:xfrm>
            <a:custGeom>
              <a:avLst/>
              <a:gdLst/>
              <a:ahLst/>
              <a:cxnLst/>
              <a:rect l="l" t="t" r="r" b="b"/>
              <a:pathLst>
                <a:path w="17714" h="42932" extrusionOk="0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96;p29">
              <a:extLst>
                <a:ext uri="{FF2B5EF4-FFF2-40B4-BE49-F238E27FC236}">
                  <a16:creationId xmlns:a16="http://schemas.microsoft.com/office/drawing/2014/main" id="{42029458-1647-4418-E1B3-90FF6DCDDFA7}"/>
                </a:ext>
              </a:extLst>
            </p:cNvPr>
            <p:cNvSpPr/>
            <p:nvPr/>
          </p:nvSpPr>
          <p:spPr>
            <a:xfrm>
              <a:off x="6846231" y="3357042"/>
              <a:ext cx="32875" cy="325604"/>
            </a:xfrm>
            <a:custGeom>
              <a:avLst/>
              <a:gdLst/>
              <a:ahLst/>
              <a:cxnLst/>
              <a:rect l="l" t="t" r="r" b="b"/>
              <a:pathLst>
                <a:path w="3304" h="32724" extrusionOk="0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997;p29">
            <a:extLst>
              <a:ext uri="{FF2B5EF4-FFF2-40B4-BE49-F238E27FC236}">
                <a16:creationId xmlns:a16="http://schemas.microsoft.com/office/drawing/2014/main" id="{9708ADD9-EC38-C89A-C555-DF4831967836}"/>
              </a:ext>
            </a:extLst>
          </p:cNvPr>
          <p:cNvGrpSpPr/>
          <p:nvPr/>
        </p:nvGrpSpPr>
        <p:grpSpPr>
          <a:xfrm flipH="1">
            <a:off x="8408447" y="4206960"/>
            <a:ext cx="226672" cy="528627"/>
            <a:chOff x="6281380" y="3515345"/>
            <a:chExt cx="429153" cy="953569"/>
          </a:xfrm>
        </p:grpSpPr>
        <p:sp>
          <p:nvSpPr>
            <p:cNvPr id="86" name="Google Shape;998;p29">
              <a:extLst>
                <a:ext uri="{FF2B5EF4-FFF2-40B4-BE49-F238E27FC236}">
                  <a16:creationId xmlns:a16="http://schemas.microsoft.com/office/drawing/2014/main" id="{5795EE38-8510-6F1B-4A82-7B9C395C8720}"/>
                </a:ext>
              </a:extLst>
            </p:cNvPr>
            <p:cNvSpPr/>
            <p:nvPr/>
          </p:nvSpPr>
          <p:spPr>
            <a:xfrm>
              <a:off x="6496434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99;p29">
              <a:extLst>
                <a:ext uri="{FF2B5EF4-FFF2-40B4-BE49-F238E27FC236}">
                  <a16:creationId xmlns:a16="http://schemas.microsoft.com/office/drawing/2014/main" id="{2A223D81-D42F-F264-7637-EE988BA4D55D}"/>
                </a:ext>
              </a:extLst>
            </p:cNvPr>
            <p:cNvSpPr/>
            <p:nvPr/>
          </p:nvSpPr>
          <p:spPr>
            <a:xfrm>
              <a:off x="6296643" y="3647770"/>
              <a:ext cx="199816" cy="821144"/>
            </a:xfrm>
            <a:custGeom>
              <a:avLst/>
              <a:gdLst/>
              <a:ahLst/>
              <a:cxnLst/>
              <a:rect l="l" t="t" r="r" b="b"/>
              <a:pathLst>
                <a:path w="20082" h="82527" extrusionOk="0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0;p29">
              <a:extLst>
                <a:ext uri="{FF2B5EF4-FFF2-40B4-BE49-F238E27FC236}">
                  <a16:creationId xmlns:a16="http://schemas.microsoft.com/office/drawing/2014/main" id="{37D3907F-FBB8-242D-301B-CEF1AB5BC0D1}"/>
                </a:ext>
              </a:extLst>
            </p:cNvPr>
            <p:cNvSpPr/>
            <p:nvPr/>
          </p:nvSpPr>
          <p:spPr>
            <a:xfrm>
              <a:off x="6496434" y="3646061"/>
              <a:ext cx="214084" cy="141071"/>
            </a:xfrm>
            <a:custGeom>
              <a:avLst/>
              <a:gdLst/>
              <a:ahLst/>
              <a:cxnLst/>
              <a:rect l="l" t="t" r="r" b="b"/>
              <a:pathLst>
                <a:path w="21516" h="14178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1;p29">
              <a:extLst>
                <a:ext uri="{FF2B5EF4-FFF2-40B4-BE49-F238E27FC236}">
                  <a16:creationId xmlns:a16="http://schemas.microsoft.com/office/drawing/2014/main" id="{165A608A-E637-2091-77DD-F4CB4E8475A8}"/>
                </a:ext>
              </a:extLst>
            </p:cNvPr>
            <p:cNvSpPr/>
            <p:nvPr/>
          </p:nvSpPr>
          <p:spPr>
            <a:xfrm>
              <a:off x="6496434" y="3791477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2;p29">
              <a:extLst>
                <a:ext uri="{FF2B5EF4-FFF2-40B4-BE49-F238E27FC236}">
                  <a16:creationId xmlns:a16="http://schemas.microsoft.com/office/drawing/2014/main" id="{8462B4A5-C584-AF75-6F26-A84402B9BDAC}"/>
                </a:ext>
              </a:extLst>
            </p:cNvPr>
            <p:cNvSpPr/>
            <p:nvPr/>
          </p:nvSpPr>
          <p:spPr>
            <a:xfrm>
              <a:off x="6496434" y="3862167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3;p29">
              <a:extLst>
                <a:ext uri="{FF2B5EF4-FFF2-40B4-BE49-F238E27FC236}">
                  <a16:creationId xmlns:a16="http://schemas.microsoft.com/office/drawing/2014/main" id="{6F159110-E6D8-D4D0-3470-D5E6AC982F65}"/>
                </a:ext>
              </a:extLst>
            </p:cNvPr>
            <p:cNvSpPr/>
            <p:nvPr/>
          </p:nvSpPr>
          <p:spPr>
            <a:xfrm>
              <a:off x="6496434" y="3932518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4;p29">
              <a:extLst>
                <a:ext uri="{FF2B5EF4-FFF2-40B4-BE49-F238E27FC236}">
                  <a16:creationId xmlns:a16="http://schemas.microsoft.com/office/drawing/2014/main" id="{BABB0071-C752-5872-B3C1-47DB0F7538AE}"/>
                </a:ext>
              </a:extLst>
            </p:cNvPr>
            <p:cNvSpPr/>
            <p:nvPr/>
          </p:nvSpPr>
          <p:spPr>
            <a:xfrm>
              <a:off x="6496434" y="4003208"/>
              <a:ext cx="73023" cy="94943"/>
            </a:xfrm>
            <a:custGeom>
              <a:avLst/>
              <a:gdLst/>
              <a:ahLst/>
              <a:cxnLst/>
              <a:rect l="l" t="t" r="r" b="b"/>
              <a:pathLst>
                <a:path w="7339" h="9542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5;p29">
              <a:extLst>
                <a:ext uri="{FF2B5EF4-FFF2-40B4-BE49-F238E27FC236}">
                  <a16:creationId xmlns:a16="http://schemas.microsoft.com/office/drawing/2014/main" id="{BCFC87A5-AE2C-B432-CEAD-F4FC1B1BEA72}"/>
                </a:ext>
              </a:extLst>
            </p:cNvPr>
            <p:cNvSpPr/>
            <p:nvPr/>
          </p:nvSpPr>
          <p:spPr>
            <a:xfrm>
              <a:off x="6496434" y="4073908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6;p29">
              <a:extLst>
                <a:ext uri="{FF2B5EF4-FFF2-40B4-BE49-F238E27FC236}">
                  <a16:creationId xmlns:a16="http://schemas.microsoft.com/office/drawing/2014/main" id="{40793F0C-BDED-73B0-D0EE-FFF1C3E8C390}"/>
                </a:ext>
              </a:extLst>
            </p:cNvPr>
            <p:cNvSpPr/>
            <p:nvPr/>
          </p:nvSpPr>
          <p:spPr>
            <a:xfrm>
              <a:off x="6496434" y="4144259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7;p29">
              <a:extLst>
                <a:ext uri="{FF2B5EF4-FFF2-40B4-BE49-F238E27FC236}">
                  <a16:creationId xmlns:a16="http://schemas.microsoft.com/office/drawing/2014/main" id="{EB6B6F54-F6F1-E3BE-B5AB-DDD6D6990080}"/>
                </a:ext>
              </a:extLst>
            </p:cNvPr>
            <p:cNvSpPr/>
            <p:nvPr/>
          </p:nvSpPr>
          <p:spPr>
            <a:xfrm>
              <a:off x="6496434" y="4214949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8;p29">
              <a:extLst>
                <a:ext uri="{FF2B5EF4-FFF2-40B4-BE49-F238E27FC236}">
                  <a16:creationId xmlns:a16="http://schemas.microsoft.com/office/drawing/2014/main" id="{01C7C672-4B95-2FBE-F051-59CE89E7E98F}"/>
                </a:ext>
              </a:extLst>
            </p:cNvPr>
            <p:cNvSpPr/>
            <p:nvPr/>
          </p:nvSpPr>
          <p:spPr>
            <a:xfrm>
              <a:off x="6496434" y="4285310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9;p29">
              <a:extLst>
                <a:ext uri="{FF2B5EF4-FFF2-40B4-BE49-F238E27FC236}">
                  <a16:creationId xmlns:a16="http://schemas.microsoft.com/office/drawing/2014/main" id="{4BB0C88E-1F61-4C1B-3A65-7DEFFDDEBEA7}"/>
                </a:ext>
              </a:extLst>
            </p:cNvPr>
            <p:cNvSpPr/>
            <p:nvPr/>
          </p:nvSpPr>
          <p:spPr>
            <a:xfrm>
              <a:off x="6581062" y="3767241"/>
              <a:ext cx="30875" cy="70715"/>
            </a:xfrm>
            <a:custGeom>
              <a:avLst/>
              <a:gdLst/>
              <a:ahLst/>
              <a:cxnLst/>
              <a:rect l="l" t="t" r="r" b="b"/>
              <a:pathLst>
                <a:path w="3103" h="7107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10;p29">
              <a:extLst>
                <a:ext uri="{FF2B5EF4-FFF2-40B4-BE49-F238E27FC236}">
                  <a16:creationId xmlns:a16="http://schemas.microsoft.com/office/drawing/2014/main" id="{E8A53527-3FFA-98E9-104A-20F469E0CB62}"/>
                </a:ext>
              </a:extLst>
            </p:cNvPr>
            <p:cNvSpPr/>
            <p:nvPr/>
          </p:nvSpPr>
          <p:spPr>
            <a:xfrm>
              <a:off x="6623208" y="374268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11;p29">
              <a:extLst>
                <a:ext uri="{FF2B5EF4-FFF2-40B4-BE49-F238E27FC236}">
                  <a16:creationId xmlns:a16="http://schemas.microsoft.com/office/drawing/2014/main" id="{3AF1D2DB-411B-2BEB-69D2-A752BA37FBDB}"/>
                </a:ext>
              </a:extLst>
            </p:cNvPr>
            <p:cNvSpPr/>
            <p:nvPr/>
          </p:nvSpPr>
          <p:spPr>
            <a:xfrm>
              <a:off x="6665691" y="3718460"/>
              <a:ext cx="30546" cy="70376"/>
            </a:xfrm>
            <a:custGeom>
              <a:avLst/>
              <a:gdLst/>
              <a:ahLst/>
              <a:cxnLst/>
              <a:rect l="l" t="t" r="r" b="b"/>
              <a:pathLst>
                <a:path w="3070" h="7073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12;p29">
              <a:extLst>
                <a:ext uri="{FF2B5EF4-FFF2-40B4-BE49-F238E27FC236}">
                  <a16:creationId xmlns:a16="http://schemas.microsoft.com/office/drawing/2014/main" id="{19E9D004-0AB2-2C3F-957F-09694F2A24E0}"/>
                </a:ext>
              </a:extLst>
            </p:cNvPr>
            <p:cNvSpPr/>
            <p:nvPr/>
          </p:nvSpPr>
          <p:spPr>
            <a:xfrm>
              <a:off x="6581062" y="383760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3;p29">
              <a:extLst>
                <a:ext uri="{FF2B5EF4-FFF2-40B4-BE49-F238E27FC236}">
                  <a16:creationId xmlns:a16="http://schemas.microsoft.com/office/drawing/2014/main" id="{69A3D1AD-CA3B-FA21-9BA2-F9C2074DF594}"/>
                </a:ext>
              </a:extLst>
            </p:cNvPr>
            <p:cNvSpPr/>
            <p:nvPr/>
          </p:nvSpPr>
          <p:spPr>
            <a:xfrm>
              <a:off x="6623208" y="3813376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14;p29">
              <a:extLst>
                <a:ext uri="{FF2B5EF4-FFF2-40B4-BE49-F238E27FC236}">
                  <a16:creationId xmlns:a16="http://schemas.microsoft.com/office/drawing/2014/main" id="{53F5877C-D418-4FF2-31B8-57434BFD6085}"/>
                </a:ext>
              </a:extLst>
            </p:cNvPr>
            <p:cNvSpPr/>
            <p:nvPr/>
          </p:nvSpPr>
          <p:spPr>
            <a:xfrm>
              <a:off x="6665691" y="378882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15;p29">
              <a:extLst>
                <a:ext uri="{FF2B5EF4-FFF2-40B4-BE49-F238E27FC236}">
                  <a16:creationId xmlns:a16="http://schemas.microsoft.com/office/drawing/2014/main" id="{AACBDE36-FB15-7E64-489C-7CB6ABE9EE03}"/>
                </a:ext>
              </a:extLst>
            </p:cNvPr>
            <p:cNvSpPr/>
            <p:nvPr/>
          </p:nvSpPr>
          <p:spPr>
            <a:xfrm>
              <a:off x="6581062" y="3908292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16;p29">
              <a:extLst>
                <a:ext uri="{FF2B5EF4-FFF2-40B4-BE49-F238E27FC236}">
                  <a16:creationId xmlns:a16="http://schemas.microsoft.com/office/drawing/2014/main" id="{76B22465-5780-4322-E627-0DEF4A1E99C7}"/>
                </a:ext>
              </a:extLst>
            </p:cNvPr>
            <p:cNvSpPr/>
            <p:nvPr/>
          </p:nvSpPr>
          <p:spPr>
            <a:xfrm>
              <a:off x="6623208" y="388373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17;p29">
              <a:extLst>
                <a:ext uri="{FF2B5EF4-FFF2-40B4-BE49-F238E27FC236}">
                  <a16:creationId xmlns:a16="http://schemas.microsoft.com/office/drawing/2014/main" id="{99F2B4CA-15CA-87D3-2A03-B2417F4C7987}"/>
                </a:ext>
              </a:extLst>
            </p:cNvPr>
            <p:cNvSpPr/>
            <p:nvPr/>
          </p:nvSpPr>
          <p:spPr>
            <a:xfrm>
              <a:off x="6665691" y="385951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18;p29">
              <a:extLst>
                <a:ext uri="{FF2B5EF4-FFF2-40B4-BE49-F238E27FC236}">
                  <a16:creationId xmlns:a16="http://schemas.microsoft.com/office/drawing/2014/main" id="{BF5A3B67-2725-E7FC-4845-76A3F54578EA}"/>
                </a:ext>
              </a:extLst>
            </p:cNvPr>
            <p:cNvSpPr/>
            <p:nvPr/>
          </p:nvSpPr>
          <p:spPr>
            <a:xfrm>
              <a:off x="6581062" y="3978653"/>
              <a:ext cx="30875" cy="71033"/>
            </a:xfrm>
            <a:custGeom>
              <a:avLst/>
              <a:gdLst/>
              <a:ahLst/>
              <a:cxnLst/>
              <a:rect l="l" t="t" r="r" b="b"/>
              <a:pathLst>
                <a:path w="3103" h="7139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19;p29">
              <a:extLst>
                <a:ext uri="{FF2B5EF4-FFF2-40B4-BE49-F238E27FC236}">
                  <a16:creationId xmlns:a16="http://schemas.microsoft.com/office/drawing/2014/main" id="{DF83AB8F-B60E-21C2-7B9F-FCEA40EBB2CB}"/>
                </a:ext>
              </a:extLst>
            </p:cNvPr>
            <p:cNvSpPr/>
            <p:nvPr/>
          </p:nvSpPr>
          <p:spPr>
            <a:xfrm>
              <a:off x="6623208" y="395442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20;p29">
              <a:extLst>
                <a:ext uri="{FF2B5EF4-FFF2-40B4-BE49-F238E27FC236}">
                  <a16:creationId xmlns:a16="http://schemas.microsoft.com/office/drawing/2014/main" id="{7FE28330-F40F-51DB-561F-C6D102CF715A}"/>
                </a:ext>
              </a:extLst>
            </p:cNvPr>
            <p:cNvSpPr/>
            <p:nvPr/>
          </p:nvSpPr>
          <p:spPr>
            <a:xfrm>
              <a:off x="6665691" y="392987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21;p29">
              <a:extLst>
                <a:ext uri="{FF2B5EF4-FFF2-40B4-BE49-F238E27FC236}">
                  <a16:creationId xmlns:a16="http://schemas.microsoft.com/office/drawing/2014/main" id="{D50ED7B6-9326-9071-B1ED-8BEB066BBC35}"/>
                </a:ext>
              </a:extLst>
            </p:cNvPr>
            <p:cNvSpPr/>
            <p:nvPr/>
          </p:nvSpPr>
          <p:spPr>
            <a:xfrm>
              <a:off x="6581062" y="404934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22;p29">
              <a:extLst>
                <a:ext uri="{FF2B5EF4-FFF2-40B4-BE49-F238E27FC236}">
                  <a16:creationId xmlns:a16="http://schemas.microsoft.com/office/drawing/2014/main" id="{4FACE7A7-340D-ADF3-1743-2CD00451A72C}"/>
                </a:ext>
              </a:extLst>
            </p:cNvPr>
            <p:cNvSpPr/>
            <p:nvPr/>
          </p:nvSpPr>
          <p:spPr>
            <a:xfrm>
              <a:off x="6623208" y="4025116"/>
              <a:ext cx="30875" cy="70376"/>
            </a:xfrm>
            <a:custGeom>
              <a:avLst/>
              <a:gdLst/>
              <a:ahLst/>
              <a:cxnLst/>
              <a:rect l="l" t="t" r="r" b="b"/>
              <a:pathLst>
                <a:path w="3103" h="7073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23;p29">
              <a:extLst>
                <a:ext uri="{FF2B5EF4-FFF2-40B4-BE49-F238E27FC236}">
                  <a16:creationId xmlns:a16="http://schemas.microsoft.com/office/drawing/2014/main" id="{095E2031-5FBD-C46B-9753-D94C18097284}"/>
                </a:ext>
              </a:extLst>
            </p:cNvPr>
            <p:cNvSpPr/>
            <p:nvPr/>
          </p:nvSpPr>
          <p:spPr>
            <a:xfrm>
              <a:off x="6665691" y="400056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24;p29">
              <a:extLst>
                <a:ext uri="{FF2B5EF4-FFF2-40B4-BE49-F238E27FC236}">
                  <a16:creationId xmlns:a16="http://schemas.microsoft.com/office/drawing/2014/main" id="{CDBF31ED-D7C9-534A-B33D-EFA33588D3C5}"/>
                </a:ext>
              </a:extLst>
            </p:cNvPr>
            <p:cNvSpPr/>
            <p:nvPr/>
          </p:nvSpPr>
          <p:spPr>
            <a:xfrm>
              <a:off x="6581062" y="4120033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25;p29">
              <a:extLst>
                <a:ext uri="{FF2B5EF4-FFF2-40B4-BE49-F238E27FC236}">
                  <a16:creationId xmlns:a16="http://schemas.microsoft.com/office/drawing/2014/main" id="{3F5A7855-0C6E-1F32-AB1A-DFC470027037}"/>
                </a:ext>
              </a:extLst>
            </p:cNvPr>
            <p:cNvSpPr/>
            <p:nvPr/>
          </p:nvSpPr>
          <p:spPr>
            <a:xfrm>
              <a:off x="6623208" y="4095478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26;p29">
              <a:extLst>
                <a:ext uri="{FF2B5EF4-FFF2-40B4-BE49-F238E27FC236}">
                  <a16:creationId xmlns:a16="http://schemas.microsoft.com/office/drawing/2014/main" id="{59E6F9E8-BFF6-B306-EBD7-76D0B335F612}"/>
                </a:ext>
              </a:extLst>
            </p:cNvPr>
            <p:cNvSpPr/>
            <p:nvPr/>
          </p:nvSpPr>
          <p:spPr>
            <a:xfrm>
              <a:off x="6665691" y="4071251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7;p29">
              <a:extLst>
                <a:ext uri="{FF2B5EF4-FFF2-40B4-BE49-F238E27FC236}">
                  <a16:creationId xmlns:a16="http://schemas.microsoft.com/office/drawing/2014/main" id="{3F46D7B0-2487-82C6-C7D8-913C37D3162A}"/>
                </a:ext>
              </a:extLst>
            </p:cNvPr>
            <p:cNvSpPr/>
            <p:nvPr/>
          </p:nvSpPr>
          <p:spPr>
            <a:xfrm>
              <a:off x="6581062" y="419039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28;p29">
              <a:extLst>
                <a:ext uri="{FF2B5EF4-FFF2-40B4-BE49-F238E27FC236}">
                  <a16:creationId xmlns:a16="http://schemas.microsoft.com/office/drawing/2014/main" id="{03289C1B-642B-23D1-E098-B4CC9FD0D49D}"/>
                </a:ext>
              </a:extLst>
            </p:cNvPr>
            <p:cNvSpPr/>
            <p:nvPr/>
          </p:nvSpPr>
          <p:spPr>
            <a:xfrm>
              <a:off x="6623208" y="4166167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29;p29">
              <a:extLst>
                <a:ext uri="{FF2B5EF4-FFF2-40B4-BE49-F238E27FC236}">
                  <a16:creationId xmlns:a16="http://schemas.microsoft.com/office/drawing/2014/main" id="{DE66EB8C-B541-686A-CDE1-285B564C5734}"/>
                </a:ext>
              </a:extLst>
            </p:cNvPr>
            <p:cNvSpPr/>
            <p:nvPr/>
          </p:nvSpPr>
          <p:spPr>
            <a:xfrm>
              <a:off x="6665691" y="414160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0;p29">
              <a:extLst>
                <a:ext uri="{FF2B5EF4-FFF2-40B4-BE49-F238E27FC236}">
                  <a16:creationId xmlns:a16="http://schemas.microsoft.com/office/drawing/2014/main" id="{CAFB6FAE-87FD-E9FE-207A-D26ADA4BA4F9}"/>
                </a:ext>
              </a:extLst>
            </p:cNvPr>
            <p:cNvSpPr/>
            <p:nvPr/>
          </p:nvSpPr>
          <p:spPr>
            <a:xfrm>
              <a:off x="6581062" y="4261084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1;p29">
              <a:extLst>
                <a:ext uri="{FF2B5EF4-FFF2-40B4-BE49-F238E27FC236}">
                  <a16:creationId xmlns:a16="http://schemas.microsoft.com/office/drawing/2014/main" id="{BD22A734-971F-705F-17BA-4BA011CB9E0D}"/>
                </a:ext>
              </a:extLst>
            </p:cNvPr>
            <p:cNvSpPr/>
            <p:nvPr/>
          </p:nvSpPr>
          <p:spPr>
            <a:xfrm>
              <a:off x="6623208" y="4236529"/>
              <a:ext cx="30875" cy="70705"/>
            </a:xfrm>
            <a:custGeom>
              <a:avLst/>
              <a:gdLst/>
              <a:ahLst/>
              <a:cxnLst/>
              <a:rect l="l" t="t" r="r" b="b"/>
              <a:pathLst>
                <a:path w="3103" h="7106" extrusionOk="0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2;p29">
              <a:extLst>
                <a:ext uri="{FF2B5EF4-FFF2-40B4-BE49-F238E27FC236}">
                  <a16:creationId xmlns:a16="http://schemas.microsoft.com/office/drawing/2014/main" id="{F1198B4E-C305-5A7D-9FB2-A25871A8E63A}"/>
                </a:ext>
              </a:extLst>
            </p:cNvPr>
            <p:cNvSpPr/>
            <p:nvPr/>
          </p:nvSpPr>
          <p:spPr>
            <a:xfrm>
              <a:off x="6665691" y="4212302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3;p29">
              <a:extLst>
                <a:ext uri="{FF2B5EF4-FFF2-40B4-BE49-F238E27FC236}">
                  <a16:creationId xmlns:a16="http://schemas.microsoft.com/office/drawing/2014/main" id="{5DC436DA-A740-81C5-E2E0-3529F9E82227}"/>
                </a:ext>
              </a:extLst>
            </p:cNvPr>
            <p:cNvSpPr/>
            <p:nvPr/>
          </p:nvSpPr>
          <p:spPr>
            <a:xfrm>
              <a:off x="6281380" y="3532935"/>
              <a:ext cx="429153" cy="247944"/>
            </a:xfrm>
            <a:custGeom>
              <a:avLst/>
              <a:gdLst/>
              <a:ahLst/>
              <a:cxnLst/>
              <a:rect l="l" t="t" r="r" b="b"/>
              <a:pathLst>
                <a:path w="43131" h="24919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4;p29">
              <a:extLst>
                <a:ext uri="{FF2B5EF4-FFF2-40B4-BE49-F238E27FC236}">
                  <a16:creationId xmlns:a16="http://schemas.microsoft.com/office/drawing/2014/main" id="{50D01163-8CF4-FCBF-C0EF-C5A5C9ED1CE6}"/>
                </a:ext>
              </a:extLst>
            </p:cNvPr>
            <p:cNvSpPr/>
            <p:nvPr/>
          </p:nvSpPr>
          <p:spPr>
            <a:xfrm>
              <a:off x="6281380" y="3515345"/>
              <a:ext cx="429153" cy="247616"/>
            </a:xfrm>
            <a:custGeom>
              <a:avLst/>
              <a:gdLst/>
              <a:ahLst/>
              <a:cxnLst/>
              <a:rect l="l" t="t" r="r" b="b"/>
              <a:pathLst>
                <a:path w="43131" h="24886" extrusionOk="0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5;p29">
              <a:extLst>
                <a:ext uri="{FF2B5EF4-FFF2-40B4-BE49-F238E27FC236}">
                  <a16:creationId xmlns:a16="http://schemas.microsoft.com/office/drawing/2014/main" id="{F320D366-86BA-157C-7D77-B55884681345}"/>
                </a:ext>
              </a:extLst>
            </p:cNvPr>
            <p:cNvSpPr/>
            <p:nvPr/>
          </p:nvSpPr>
          <p:spPr>
            <a:xfrm>
              <a:off x="6316889" y="3535930"/>
              <a:ext cx="358130" cy="206781"/>
            </a:xfrm>
            <a:custGeom>
              <a:avLst/>
              <a:gdLst/>
              <a:ahLst/>
              <a:cxnLst/>
              <a:rect l="l" t="t" r="r" b="b"/>
              <a:pathLst>
                <a:path w="35993" h="20782" extrusionOk="0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36;p29">
              <a:extLst>
                <a:ext uri="{FF2B5EF4-FFF2-40B4-BE49-F238E27FC236}">
                  <a16:creationId xmlns:a16="http://schemas.microsoft.com/office/drawing/2014/main" id="{F5D0F93E-AA5E-6FCE-1A62-8E51CED634D8}"/>
                </a:ext>
              </a:extLst>
            </p:cNvPr>
            <p:cNvSpPr/>
            <p:nvPr/>
          </p:nvSpPr>
          <p:spPr>
            <a:xfrm>
              <a:off x="6281380" y="3638806"/>
              <a:ext cx="215079" cy="142066"/>
            </a:xfrm>
            <a:custGeom>
              <a:avLst/>
              <a:gdLst/>
              <a:ahLst/>
              <a:cxnLst/>
              <a:rect l="l" t="t" r="r" b="b"/>
              <a:pathLst>
                <a:path w="21616" h="14278" extrusionOk="0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37;p29">
              <a:extLst>
                <a:ext uri="{FF2B5EF4-FFF2-40B4-BE49-F238E27FC236}">
                  <a16:creationId xmlns:a16="http://schemas.microsoft.com/office/drawing/2014/main" id="{D7E8518B-5C85-07B2-EB31-6961EB69B192}"/>
                </a:ext>
              </a:extLst>
            </p:cNvPr>
            <p:cNvSpPr/>
            <p:nvPr/>
          </p:nvSpPr>
          <p:spPr>
            <a:xfrm>
              <a:off x="6496434" y="3639472"/>
              <a:ext cx="214084" cy="141399"/>
            </a:xfrm>
            <a:custGeom>
              <a:avLst/>
              <a:gdLst/>
              <a:ahLst/>
              <a:cxnLst/>
              <a:rect l="l" t="t" r="r" b="b"/>
              <a:pathLst>
                <a:path w="21516" h="14211" extrusionOk="0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38;p29">
              <a:extLst>
                <a:ext uri="{FF2B5EF4-FFF2-40B4-BE49-F238E27FC236}">
                  <a16:creationId xmlns:a16="http://schemas.microsoft.com/office/drawing/2014/main" id="{6BD82875-3A2A-554E-6666-B69FB0A271C8}"/>
                </a:ext>
              </a:extLst>
            </p:cNvPr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9;p29">
              <a:extLst>
                <a:ext uri="{FF2B5EF4-FFF2-40B4-BE49-F238E27FC236}">
                  <a16:creationId xmlns:a16="http://schemas.microsoft.com/office/drawing/2014/main" id="{84907449-8A49-7FA6-7258-4BB329180E52}"/>
                </a:ext>
              </a:extLst>
            </p:cNvPr>
            <p:cNvSpPr/>
            <p:nvPr/>
          </p:nvSpPr>
          <p:spPr>
            <a:xfrm>
              <a:off x="6342439" y="3594332"/>
              <a:ext cx="153678" cy="140743"/>
            </a:xfrm>
            <a:custGeom>
              <a:avLst/>
              <a:gdLst/>
              <a:ahLst/>
              <a:cxnLst/>
              <a:rect l="l" t="t" r="r" b="b"/>
              <a:pathLst>
                <a:path w="15445" h="14145" extrusionOk="0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40;p29">
              <a:extLst>
                <a:ext uri="{FF2B5EF4-FFF2-40B4-BE49-F238E27FC236}">
                  <a16:creationId xmlns:a16="http://schemas.microsoft.com/office/drawing/2014/main" id="{620D36DB-6EE4-4358-04C1-3B2A9F90E428}"/>
                </a:ext>
              </a:extLst>
            </p:cNvPr>
            <p:cNvSpPr/>
            <p:nvPr/>
          </p:nvSpPr>
          <p:spPr>
            <a:xfrm>
              <a:off x="6342777" y="3563808"/>
              <a:ext cx="306679" cy="118823"/>
            </a:xfrm>
            <a:custGeom>
              <a:avLst/>
              <a:gdLst/>
              <a:ahLst/>
              <a:cxnLst/>
              <a:rect l="l" t="t" r="r" b="b"/>
              <a:pathLst>
                <a:path w="30822" h="11942" extrusionOk="0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41;p29">
              <a:extLst>
                <a:ext uri="{FF2B5EF4-FFF2-40B4-BE49-F238E27FC236}">
                  <a16:creationId xmlns:a16="http://schemas.microsoft.com/office/drawing/2014/main" id="{BED048CB-AEF2-678F-9186-71E91C35EF18}"/>
                </a:ext>
              </a:extLst>
            </p:cNvPr>
            <p:cNvSpPr/>
            <p:nvPr/>
          </p:nvSpPr>
          <p:spPr>
            <a:xfrm>
              <a:off x="6495439" y="3647151"/>
              <a:ext cx="154006" cy="88635"/>
            </a:xfrm>
            <a:custGeom>
              <a:avLst/>
              <a:gdLst/>
              <a:ahLst/>
              <a:cxnLst/>
              <a:rect l="l" t="t" r="r" b="b"/>
              <a:pathLst>
                <a:path w="15478" h="8908" extrusionOk="0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042;p29">
            <a:extLst>
              <a:ext uri="{FF2B5EF4-FFF2-40B4-BE49-F238E27FC236}">
                <a16:creationId xmlns:a16="http://schemas.microsoft.com/office/drawing/2014/main" id="{56E9EE9D-4374-E13D-2F88-8604505B17C8}"/>
              </a:ext>
            </a:extLst>
          </p:cNvPr>
          <p:cNvGrpSpPr/>
          <p:nvPr/>
        </p:nvGrpSpPr>
        <p:grpSpPr>
          <a:xfrm flipH="1">
            <a:off x="8524494" y="4415591"/>
            <a:ext cx="226672" cy="441773"/>
            <a:chOff x="5986006" y="3842587"/>
            <a:chExt cx="429153" cy="796897"/>
          </a:xfrm>
        </p:grpSpPr>
        <p:sp>
          <p:nvSpPr>
            <p:cNvPr id="131" name="Google Shape;1043;p29">
              <a:extLst>
                <a:ext uri="{FF2B5EF4-FFF2-40B4-BE49-F238E27FC236}">
                  <a16:creationId xmlns:a16="http://schemas.microsoft.com/office/drawing/2014/main" id="{39C2E7A1-4B6B-8CA1-D834-D8583CAFDC05}"/>
                </a:ext>
              </a:extLst>
            </p:cNvPr>
            <p:cNvSpPr/>
            <p:nvPr/>
          </p:nvSpPr>
          <p:spPr>
            <a:xfrm>
              <a:off x="6296643" y="3929872"/>
              <a:ext cx="73023" cy="95261"/>
            </a:xfrm>
            <a:custGeom>
              <a:avLst/>
              <a:gdLst/>
              <a:ahLst/>
              <a:cxnLst/>
              <a:rect l="l" t="t" r="r" b="b"/>
              <a:pathLst>
                <a:path w="7339" h="9574" extrusionOk="0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44;p29">
              <a:extLst>
                <a:ext uri="{FF2B5EF4-FFF2-40B4-BE49-F238E27FC236}">
                  <a16:creationId xmlns:a16="http://schemas.microsoft.com/office/drawing/2014/main" id="{C24513FC-F73C-1760-A2FD-4615324AC106}"/>
                </a:ext>
              </a:extLst>
            </p:cNvPr>
            <p:cNvSpPr/>
            <p:nvPr/>
          </p:nvSpPr>
          <p:spPr>
            <a:xfrm>
              <a:off x="6296643" y="392987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45;p29">
              <a:extLst>
                <a:ext uri="{FF2B5EF4-FFF2-40B4-BE49-F238E27FC236}">
                  <a16:creationId xmlns:a16="http://schemas.microsoft.com/office/drawing/2014/main" id="{F8E3A420-F882-2737-7A46-A41375021BC9}"/>
                </a:ext>
              </a:extLst>
            </p:cNvPr>
            <p:cNvSpPr/>
            <p:nvPr/>
          </p:nvSpPr>
          <p:spPr>
            <a:xfrm>
              <a:off x="6296643" y="400056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6;p29">
              <a:extLst>
                <a:ext uri="{FF2B5EF4-FFF2-40B4-BE49-F238E27FC236}">
                  <a16:creationId xmlns:a16="http://schemas.microsoft.com/office/drawing/2014/main" id="{E5A612F4-32E7-60DB-205D-5AC84DBD0AFE}"/>
                </a:ext>
              </a:extLst>
            </p:cNvPr>
            <p:cNvSpPr/>
            <p:nvPr/>
          </p:nvSpPr>
          <p:spPr>
            <a:xfrm>
              <a:off x="6296643" y="400056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7;p29">
              <a:extLst>
                <a:ext uri="{FF2B5EF4-FFF2-40B4-BE49-F238E27FC236}">
                  <a16:creationId xmlns:a16="http://schemas.microsoft.com/office/drawing/2014/main" id="{6A2650F8-0A42-9C33-253A-20D169114F82}"/>
                </a:ext>
              </a:extLst>
            </p:cNvPr>
            <p:cNvSpPr/>
            <p:nvPr/>
          </p:nvSpPr>
          <p:spPr>
            <a:xfrm>
              <a:off x="6296643" y="4071251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8;p29">
              <a:extLst>
                <a:ext uri="{FF2B5EF4-FFF2-40B4-BE49-F238E27FC236}">
                  <a16:creationId xmlns:a16="http://schemas.microsoft.com/office/drawing/2014/main" id="{2FCF873D-46FC-8994-47E0-B13EB0F53626}"/>
                </a:ext>
              </a:extLst>
            </p:cNvPr>
            <p:cNvSpPr/>
            <p:nvPr/>
          </p:nvSpPr>
          <p:spPr>
            <a:xfrm>
              <a:off x="6296643" y="4071251"/>
              <a:ext cx="73023" cy="45481"/>
            </a:xfrm>
            <a:custGeom>
              <a:avLst/>
              <a:gdLst/>
              <a:ahLst/>
              <a:cxnLst/>
              <a:rect l="l" t="t" r="r" b="b"/>
              <a:pathLst>
                <a:path w="7339" h="4571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49;p29">
              <a:extLst>
                <a:ext uri="{FF2B5EF4-FFF2-40B4-BE49-F238E27FC236}">
                  <a16:creationId xmlns:a16="http://schemas.microsoft.com/office/drawing/2014/main" id="{859B145A-3054-82A3-9380-8F4A1A706264}"/>
                </a:ext>
              </a:extLst>
            </p:cNvPr>
            <p:cNvSpPr/>
            <p:nvPr/>
          </p:nvSpPr>
          <p:spPr>
            <a:xfrm>
              <a:off x="6296643" y="4141603"/>
              <a:ext cx="73023" cy="95271"/>
            </a:xfrm>
            <a:custGeom>
              <a:avLst/>
              <a:gdLst/>
              <a:ahLst/>
              <a:cxnLst/>
              <a:rect l="l" t="t" r="r" b="b"/>
              <a:pathLst>
                <a:path w="7339" h="9575" extrusionOk="0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50;p29">
              <a:extLst>
                <a:ext uri="{FF2B5EF4-FFF2-40B4-BE49-F238E27FC236}">
                  <a16:creationId xmlns:a16="http://schemas.microsoft.com/office/drawing/2014/main" id="{8D56AEA0-CE80-579F-4EEE-885C7B8E0C62}"/>
                </a:ext>
              </a:extLst>
            </p:cNvPr>
            <p:cNvSpPr/>
            <p:nvPr/>
          </p:nvSpPr>
          <p:spPr>
            <a:xfrm>
              <a:off x="6296643" y="4141603"/>
              <a:ext cx="73023" cy="45820"/>
            </a:xfrm>
            <a:custGeom>
              <a:avLst/>
              <a:gdLst/>
              <a:ahLst/>
              <a:cxnLst/>
              <a:rect l="l" t="t" r="r" b="b"/>
              <a:pathLst>
                <a:path w="7339" h="4605" extrusionOk="0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51;p29">
              <a:extLst>
                <a:ext uri="{FF2B5EF4-FFF2-40B4-BE49-F238E27FC236}">
                  <a16:creationId xmlns:a16="http://schemas.microsoft.com/office/drawing/2014/main" id="{1D0094E5-86D3-C1E5-C4F7-E64164DB3140}"/>
                </a:ext>
              </a:extLst>
            </p:cNvPr>
            <p:cNvSpPr/>
            <p:nvPr/>
          </p:nvSpPr>
          <p:spPr>
            <a:xfrm>
              <a:off x="6296643" y="4212302"/>
              <a:ext cx="73023" cy="94933"/>
            </a:xfrm>
            <a:custGeom>
              <a:avLst/>
              <a:gdLst/>
              <a:ahLst/>
              <a:cxnLst/>
              <a:rect l="l" t="t" r="r" b="b"/>
              <a:pathLst>
                <a:path w="7339" h="9541" extrusionOk="0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52;p29">
              <a:extLst>
                <a:ext uri="{FF2B5EF4-FFF2-40B4-BE49-F238E27FC236}">
                  <a16:creationId xmlns:a16="http://schemas.microsoft.com/office/drawing/2014/main" id="{4F0D55EF-EDCD-D651-D2F8-CEFDFE7EA725}"/>
                </a:ext>
              </a:extLst>
            </p:cNvPr>
            <p:cNvSpPr/>
            <p:nvPr/>
          </p:nvSpPr>
          <p:spPr>
            <a:xfrm>
              <a:off x="6296643" y="4212302"/>
              <a:ext cx="73023" cy="45810"/>
            </a:xfrm>
            <a:custGeom>
              <a:avLst/>
              <a:gdLst/>
              <a:ahLst/>
              <a:cxnLst/>
              <a:rect l="l" t="t" r="r" b="b"/>
              <a:pathLst>
                <a:path w="7339" h="4604" extrusionOk="0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53;p29">
              <a:extLst>
                <a:ext uri="{FF2B5EF4-FFF2-40B4-BE49-F238E27FC236}">
                  <a16:creationId xmlns:a16="http://schemas.microsoft.com/office/drawing/2014/main" id="{C6463B7F-DC63-50EF-9932-E69693089A34}"/>
                </a:ext>
              </a:extLst>
            </p:cNvPr>
            <p:cNvSpPr/>
            <p:nvPr/>
          </p:nvSpPr>
          <p:spPr>
            <a:xfrm>
              <a:off x="6381271" y="3978653"/>
              <a:ext cx="30546" cy="71033"/>
            </a:xfrm>
            <a:custGeom>
              <a:avLst/>
              <a:gdLst/>
              <a:ahLst/>
              <a:cxnLst/>
              <a:rect l="l" t="t" r="r" b="b"/>
              <a:pathLst>
                <a:path w="3070" h="7139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54;p29">
              <a:extLst>
                <a:ext uri="{FF2B5EF4-FFF2-40B4-BE49-F238E27FC236}">
                  <a16:creationId xmlns:a16="http://schemas.microsoft.com/office/drawing/2014/main" id="{33EF1C3E-9CAD-9AB0-B0C2-19E9A0140317}"/>
                </a:ext>
              </a:extLst>
            </p:cNvPr>
            <p:cNvSpPr/>
            <p:nvPr/>
          </p:nvSpPr>
          <p:spPr>
            <a:xfrm>
              <a:off x="6381271" y="397865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55;p29">
              <a:extLst>
                <a:ext uri="{FF2B5EF4-FFF2-40B4-BE49-F238E27FC236}">
                  <a16:creationId xmlns:a16="http://schemas.microsoft.com/office/drawing/2014/main" id="{5B22A012-1965-0E96-534D-510853CAA845}"/>
                </a:ext>
              </a:extLst>
            </p:cNvPr>
            <p:cNvSpPr/>
            <p:nvPr/>
          </p:nvSpPr>
          <p:spPr>
            <a:xfrm>
              <a:off x="6381271" y="404934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56;p29">
              <a:extLst>
                <a:ext uri="{FF2B5EF4-FFF2-40B4-BE49-F238E27FC236}">
                  <a16:creationId xmlns:a16="http://schemas.microsoft.com/office/drawing/2014/main" id="{6E94A2F3-8CFC-B9B1-81D4-3AEA97691217}"/>
                </a:ext>
              </a:extLst>
            </p:cNvPr>
            <p:cNvSpPr/>
            <p:nvPr/>
          </p:nvSpPr>
          <p:spPr>
            <a:xfrm>
              <a:off x="6381271" y="4049343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57;p29">
              <a:extLst>
                <a:ext uri="{FF2B5EF4-FFF2-40B4-BE49-F238E27FC236}">
                  <a16:creationId xmlns:a16="http://schemas.microsoft.com/office/drawing/2014/main" id="{6B9981E6-9A3F-E398-176F-2B31B195E1E7}"/>
                </a:ext>
              </a:extLst>
            </p:cNvPr>
            <p:cNvSpPr/>
            <p:nvPr/>
          </p:nvSpPr>
          <p:spPr>
            <a:xfrm>
              <a:off x="6381271" y="4120033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58;p29">
              <a:extLst>
                <a:ext uri="{FF2B5EF4-FFF2-40B4-BE49-F238E27FC236}">
                  <a16:creationId xmlns:a16="http://schemas.microsoft.com/office/drawing/2014/main" id="{81015457-5622-19BD-02E1-3554F28DE747}"/>
                </a:ext>
              </a:extLst>
            </p:cNvPr>
            <p:cNvSpPr/>
            <p:nvPr/>
          </p:nvSpPr>
          <p:spPr>
            <a:xfrm>
              <a:off x="6381271" y="4120033"/>
              <a:ext cx="30546" cy="54446"/>
            </a:xfrm>
            <a:custGeom>
              <a:avLst/>
              <a:gdLst/>
              <a:ahLst/>
              <a:cxnLst/>
              <a:rect l="l" t="t" r="r" b="b"/>
              <a:pathLst>
                <a:path w="3070" h="5472" extrusionOk="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59;p29">
              <a:extLst>
                <a:ext uri="{FF2B5EF4-FFF2-40B4-BE49-F238E27FC236}">
                  <a16:creationId xmlns:a16="http://schemas.microsoft.com/office/drawing/2014/main" id="{48EB5ED5-3932-A327-04ED-318740526806}"/>
                </a:ext>
              </a:extLst>
            </p:cNvPr>
            <p:cNvSpPr/>
            <p:nvPr/>
          </p:nvSpPr>
          <p:spPr>
            <a:xfrm>
              <a:off x="6381271" y="419039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60;p29">
              <a:extLst>
                <a:ext uri="{FF2B5EF4-FFF2-40B4-BE49-F238E27FC236}">
                  <a16:creationId xmlns:a16="http://schemas.microsoft.com/office/drawing/2014/main" id="{DC9669CA-0A87-00B2-0050-56FA30E8BDD6}"/>
                </a:ext>
              </a:extLst>
            </p:cNvPr>
            <p:cNvSpPr/>
            <p:nvPr/>
          </p:nvSpPr>
          <p:spPr>
            <a:xfrm>
              <a:off x="6381271" y="419039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61;p29">
              <a:extLst>
                <a:ext uri="{FF2B5EF4-FFF2-40B4-BE49-F238E27FC236}">
                  <a16:creationId xmlns:a16="http://schemas.microsoft.com/office/drawing/2014/main" id="{0299A63D-D673-AA3D-CF6E-B165268F85D6}"/>
                </a:ext>
              </a:extLst>
            </p:cNvPr>
            <p:cNvSpPr/>
            <p:nvPr/>
          </p:nvSpPr>
          <p:spPr>
            <a:xfrm>
              <a:off x="6381271" y="4261084"/>
              <a:ext cx="30546" cy="70705"/>
            </a:xfrm>
            <a:custGeom>
              <a:avLst/>
              <a:gdLst/>
              <a:ahLst/>
              <a:cxnLst/>
              <a:rect l="l" t="t" r="r" b="b"/>
              <a:pathLst>
                <a:path w="3070" h="7106" extrusionOk="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62;p29">
              <a:extLst>
                <a:ext uri="{FF2B5EF4-FFF2-40B4-BE49-F238E27FC236}">
                  <a16:creationId xmlns:a16="http://schemas.microsoft.com/office/drawing/2014/main" id="{5007DBA4-A6BD-4D92-F85F-BFF0C311ABED}"/>
                </a:ext>
              </a:extLst>
            </p:cNvPr>
            <p:cNvSpPr/>
            <p:nvPr/>
          </p:nvSpPr>
          <p:spPr>
            <a:xfrm>
              <a:off x="6381271" y="4261084"/>
              <a:ext cx="30546" cy="54775"/>
            </a:xfrm>
            <a:custGeom>
              <a:avLst/>
              <a:gdLst/>
              <a:ahLst/>
              <a:cxnLst/>
              <a:rect l="l" t="t" r="r" b="b"/>
              <a:pathLst>
                <a:path w="3070" h="5505" extrusionOk="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63;p29">
              <a:extLst>
                <a:ext uri="{FF2B5EF4-FFF2-40B4-BE49-F238E27FC236}">
                  <a16:creationId xmlns:a16="http://schemas.microsoft.com/office/drawing/2014/main" id="{93AE4D5D-9B98-BE27-AC7C-90AFC91C19D2}"/>
                </a:ext>
              </a:extLst>
            </p:cNvPr>
            <p:cNvSpPr/>
            <p:nvPr/>
          </p:nvSpPr>
          <p:spPr>
            <a:xfrm>
              <a:off x="5986006" y="3966376"/>
              <a:ext cx="215079" cy="673108"/>
            </a:xfrm>
            <a:custGeom>
              <a:avLst/>
              <a:gdLst/>
              <a:ahLst/>
              <a:cxnLst/>
              <a:rect l="l" t="t" r="r" b="b"/>
              <a:pathLst>
                <a:path w="21616" h="67649" extrusionOk="0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64;p29">
              <a:extLst>
                <a:ext uri="{FF2B5EF4-FFF2-40B4-BE49-F238E27FC236}">
                  <a16:creationId xmlns:a16="http://schemas.microsoft.com/office/drawing/2014/main" id="{CB2FCAD0-0BB5-795C-069C-F5A6633A8CBC}"/>
                </a:ext>
              </a:extLst>
            </p:cNvPr>
            <p:cNvSpPr/>
            <p:nvPr/>
          </p:nvSpPr>
          <p:spPr>
            <a:xfrm>
              <a:off x="6201060" y="3967042"/>
              <a:ext cx="214084" cy="672441"/>
            </a:xfrm>
            <a:custGeom>
              <a:avLst/>
              <a:gdLst/>
              <a:ahLst/>
              <a:cxnLst/>
              <a:rect l="l" t="t" r="r" b="b"/>
              <a:pathLst>
                <a:path w="21516" h="67582" extrusionOk="0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65;p29">
              <a:extLst>
                <a:ext uri="{FF2B5EF4-FFF2-40B4-BE49-F238E27FC236}">
                  <a16:creationId xmlns:a16="http://schemas.microsoft.com/office/drawing/2014/main" id="{E1D6B70C-8595-B23B-45F1-3FB03F059496}"/>
                </a:ext>
              </a:extLst>
            </p:cNvPr>
            <p:cNvSpPr/>
            <p:nvPr/>
          </p:nvSpPr>
          <p:spPr>
            <a:xfrm>
              <a:off x="6258477" y="4054318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66;p29">
              <a:extLst>
                <a:ext uri="{FF2B5EF4-FFF2-40B4-BE49-F238E27FC236}">
                  <a16:creationId xmlns:a16="http://schemas.microsoft.com/office/drawing/2014/main" id="{1AD65127-B1D3-D2BD-E92A-775429DE610C}"/>
                </a:ext>
              </a:extLst>
            </p:cNvPr>
            <p:cNvSpPr/>
            <p:nvPr/>
          </p:nvSpPr>
          <p:spPr>
            <a:xfrm>
              <a:off x="6225286" y="4117714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67;p29">
              <a:extLst>
                <a:ext uri="{FF2B5EF4-FFF2-40B4-BE49-F238E27FC236}">
                  <a16:creationId xmlns:a16="http://schemas.microsoft.com/office/drawing/2014/main" id="{8D2BDE7D-0E41-BBAB-C8B0-265F702E533A}"/>
                </a:ext>
              </a:extLst>
            </p:cNvPr>
            <p:cNvSpPr/>
            <p:nvPr/>
          </p:nvSpPr>
          <p:spPr>
            <a:xfrm>
              <a:off x="6368655" y="4035076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68;p29">
              <a:extLst>
                <a:ext uri="{FF2B5EF4-FFF2-40B4-BE49-F238E27FC236}">
                  <a16:creationId xmlns:a16="http://schemas.microsoft.com/office/drawing/2014/main" id="{347EBA22-46BE-193D-B7CB-9CCBD8D7C97D}"/>
                </a:ext>
              </a:extLst>
            </p:cNvPr>
            <p:cNvSpPr/>
            <p:nvPr/>
          </p:nvSpPr>
          <p:spPr>
            <a:xfrm>
              <a:off x="6258477" y="4100452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69;p29">
              <a:extLst>
                <a:ext uri="{FF2B5EF4-FFF2-40B4-BE49-F238E27FC236}">
                  <a16:creationId xmlns:a16="http://schemas.microsoft.com/office/drawing/2014/main" id="{88630E7B-6672-0186-3019-9EA917791982}"/>
                </a:ext>
              </a:extLst>
            </p:cNvPr>
            <p:cNvSpPr/>
            <p:nvPr/>
          </p:nvSpPr>
          <p:spPr>
            <a:xfrm>
              <a:off x="6225286" y="4164178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70;p29">
              <a:extLst>
                <a:ext uri="{FF2B5EF4-FFF2-40B4-BE49-F238E27FC236}">
                  <a16:creationId xmlns:a16="http://schemas.microsoft.com/office/drawing/2014/main" id="{950F9ECA-61CA-82D3-9253-27BBA65DDA31}"/>
                </a:ext>
              </a:extLst>
            </p:cNvPr>
            <p:cNvSpPr/>
            <p:nvPr/>
          </p:nvSpPr>
          <p:spPr>
            <a:xfrm>
              <a:off x="6368655" y="4081201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71;p29">
              <a:extLst>
                <a:ext uri="{FF2B5EF4-FFF2-40B4-BE49-F238E27FC236}">
                  <a16:creationId xmlns:a16="http://schemas.microsoft.com/office/drawing/2014/main" id="{E85ECD76-A21E-CDD6-71A0-27BF1FBE74EA}"/>
                </a:ext>
              </a:extLst>
            </p:cNvPr>
            <p:cNvSpPr/>
            <p:nvPr/>
          </p:nvSpPr>
          <p:spPr>
            <a:xfrm>
              <a:off x="6258477" y="4146916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72;p29">
              <a:extLst>
                <a:ext uri="{FF2B5EF4-FFF2-40B4-BE49-F238E27FC236}">
                  <a16:creationId xmlns:a16="http://schemas.microsoft.com/office/drawing/2014/main" id="{7C98AB94-248E-E4AE-61BD-D42E76290D74}"/>
                </a:ext>
              </a:extLst>
            </p:cNvPr>
            <p:cNvSpPr/>
            <p:nvPr/>
          </p:nvSpPr>
          <p:spPr>
            <a:xfrm>
              <a:off x="6225286" y="4210302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73;p29">
              <a:extLst>
                <a:ext uri="{FF2B5EF4-FFF2-40B4-BE49-F238E27FC236}">
                  <a16:creationId xmlns:a16="http://schemas.microsoft.com/office/drawing/2014/main" id="{F6420813-419D-C77B-8CF2-B49DCF9F1041}"/>
                </a:ext>
              </a:extLst>
            </p:cNvPr>
            <p:cNvSpPr/>
            <p:nvPr/>
          </p:nvSpPr>
          <p:spPr>
            <a:xfrm>
              <a:off x="6368655" y="4127664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74;p29">
              <a:extLst>
                <a:ext uri="{FF2B5EF4-FFF2-40B4-BE49-F238E27FC236}">
                  <a16:creationId xmlns:a16="http://schemas.microsoft.com/office/drawing/2014/main" id="{9B4E8AD1-D30A-53BB-1E61-816ADF9BA689}"/>
                </a:ext>
              </a:extLst>
            </p:cNvPr>
            <p:cNvSpPr/>
            <p:nvPr/>
          </p:nvSpPr>
          <p:spPr>
            <a:xfrm>
              <a:off x="6258477" y="419305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75;p29">
              <a:extLst>
                <a:ext uri="{FF2B5EF4-FFF2-40B4-BE49-F238E27FC236}">
                  <a16:creationId xmlns:a16="http://schemas.microsoft.com/office/drawing/2014/main" id="{691DA3C2-BF49-DA4F-C312-5DE0CE9A8D52}"/>
                </a:ext>
              </a:extLst>
            </p:cNvPr>
            <p:cNvSpPr/>
            <p:nvPr/>
          </p:nvSpPr>
          <p:spPr>
            <a:xfrm>
              <a:off x="6225286" y="4256766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76;p29">
              <a:extLst>
                <a:ext uri="{FF2B5EF4-FFF2-40B4-BE49-F238E27FC236}">
                  <a16:creationId xmlns:a16="http://schemas.microsoft.com/office/drawing/2014/main" id="{DD45D434-FED5-B245-DEC7-976594BBBFA1}"/>
                </a:ext>
              </a:extLst>
            </p:cNvPr>
            <p:cNvSpPr/>
            <p:nvPr/>
          </p:nvSpPr>
          <p:spPr>
            <a:xfrm>
              <a:off x="6368655" y="4173799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77;p29">
              <a:extLst>
                <a:ext uri="{FF2B5EF4-FFF2-40B4-BE49-F238E27FC236}">
                  <a16:creationId xmlns:a16="http://schemas.microsoft.com/office/drawing/2014/main" id="{760087BD-8D0A-6E3B-8A7F-154840EC766C}"/>
                </a:ext>
              </a:extLst>
            </p:cNvPr>
            <p:cNvSpPr/>
            <p:nvPr/>
          </p:nvSpPr>
          <p:spPr>
            <a:xfrm>
              <a:off x="6258477" y="4239514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78;p29">
              <a:extLst>
                <a:ext uri="{FF2B5EF4-FFF2-40B4-BE49-F238E27FC236}">
                  <a16:creationId xmlns:a16="http://schemas.microsoft.com/office/drawing/2014/main" id="{89B505FF-A94E-09E6-53EE-3B047F077609}"/>
                </a:ext>
              </a:extLst>
            </p:cNvPr>
            <p:cNvSpPr/>
            <p:nvPr/>
          </p:nvSpPr>
          <p:spPr>
            <a:xfrm>
              <a:off x="6225286" y="4302900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79;p29">
              <a:extLst>
                <a:ext uri="{FF2B5EF4-FFF2-40B4-BE49-F238E27FC236}">
                  <a16:creationId xmlns:a16="http://schemas.microsoft.com/office/drawing/2014/main" id="{C69EB58A-4FC8-FDA0-E70F-AD75684B303A}"/>
                </a:ext>
              </a:extLst>
            </p:cNvPr>
            <p:cNvSpPr/>
            <p:nvPr/>
          </p:nvSpPr>
          <p:spPr>
            <a:xfrm>
              <a:off x="6368655" y="42202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80;p29">
              <a:extLst>
                <a:ext uri="{FF2B5EF4-FFF2-40B4-BE49-F238E27FC236}">
                  <a16:creationId xmlns:a16="http://schemas.microsoft.com/office/drawing/2014/main" id="{C66F063C-6B73-EF9F-41B1-4C4D28B93678}"/>
                </a:ext>
              </a:extLst>
            </p:cNvPr>
            <p:cNvSpPr/>
            <p:nvPr/>
          </p:nvSpPr>
          <p:spPr>
            <a:xfrm>
              <a:off x="6258477" y="4285977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81;p29">
              <a:extLst>
                <a:ext uri="{FF2B5EF4-FFF2-40B4-BE49-F238E27FC236}">
                  <a16:creationId xmlns:a16="http://schemas.microsoft.com/office/drawing/2014/main" id="{B0A47F85-A1CB-1E5C-2327-121E9FA2EC5A}"/>
                </a:ext>
              </a:extLst>
            </p:cNvPr>
            <p:cNvSpPr/>
            <p:nvPr/>
          </p:nvSpPr>
          <p:spPr>
            <a:xfrm>
              <a:off x="6225286" y="4349364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82;p29">
              <a:extLst>
                <a:ext uri="{FF2B5EF4-FFF2-40B4-BE49-F238E27FC236}">
                  <a16:creationId xmlns:a16="http://schemas.microsoft.com/office/drawing/2014/main" id="{D64C79C3-D6EE-1843-1839-0CBFCC6C4A64}"/>
                </a:ext>
              </a:extLst>
            </p:cNvPr>
            <p:cNvSpPr/>
            <p:nvPr/>
          </p:nvSpPr>
          <p:spPr>
            <a:xfrm>
              <a:off x="6368655" y="4266397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83;p29">
              <a:extLst>
                <a:ext uri="{FF2B5EF4-FFF2-40B4-BE49-F238E27FC236}">
                  <a16:creationId xmlns:a16="http://schemas.microsoft.com/office/drawing/2014/main" id="{AB07E422-9A44-A436-DEDE-241B36450916}"/>
                </a:ext>
              </a:extLst>
            </p:cNvPr>
            <p:cNvSpPr/>
            <p:nvPr/>
          </p:nvSpPr>
          <p:spPr>
            <a:xfrm>
              <a:off x="6258477" y="4332102"/>
              <a:ext cx="100575" cy="85650"/>
            </a:xfrm>
            <a:custGeom>
              <a:avLst/>
              <a:gdLst/>
              <a:ahLst/>
              <a:cxnLst/>
              <a:rect l="l" t="t" r="r" b="b"/>
              <a:pathLst>
                <a:path w="10108" h="8608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84;p29">
              <a:extLst>
                <a:ext uri="{FF2B5EF4-FFF2-40B4-BE49-F238E27FC236}">
                  <a16:creationId xmlns:a16="http://schemas.microsoft.com/office/drawing/2014/main" id="{EE7C0883-6E05-BBD2-7BD2-9A620E3CC8D2}"/>
                </a:ext>
              </a:extLst>
            </p:cNvPr>
            <p:cNvSpPr/>
            <p:nvPr/>
          </p:nvSpPr>
          <p:spPr>
            <a:xfrm>
              <a:off x="6225286" y="4395498"/>
              <a:ext cx="23910" cy="41492"/>
            </a:xfrm>
            <a:custGeom>
              <a:avLst/>
              <a:gdLst/>
              <a:ahLst/>
              <a:cxnLst/>
              <a:rect l="l" t="t" r="r" b="b"/>
              <a:pathLst>
                <a:path w="2403" h="4170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85;p29">
              <a:extLst>
                <a:ext uri="{FF2B5EF4-FFF2-40B4-BE49-F238E27FC236}">
                  <a16:creationId xmlns:a16="http://schemas.microsoft.com/office/drawing/2014/main" id="{CCABE71B-1598-ADD2-E160-DE1BA8CEA535}"/>
                </a:ext>
              </a:extLst>
            </p:cNvPr>
            <p:cNvSpPr/>
            <p:nvPr/>
          </p:nvSpPr>
          <p:spPr>
            <a:xfrm>
              <a:off x="6368655" y="4312860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86;p29">
              <a:extLst>
                <a:ext uri="{FF2B5EF4-FFF2-40B4-BE49-F238E27FC236}">
                  <a16:creationId xmlns:a16="http://schemas.microsoft.com/office/drawing/2014/main" id="{CC326EFF-62CE-D9F8-B844-424E65DF7CB0}"/>
                </a:ext>
              </a:extLst>
            </p:cNvPr>
            <p:cNvSpPr/>
            <p:nvPr/>
          </p:nvSpPr>
          <p:spPr>
            <a:xfrm>
              <a:off x="6258477" y="4378565"/>
              <a:ext cx="100575" cy="85311"/>
            </a:xfrm>
            <a:custGeom>
              <a:avLst/>
              <a:gdLst/>
              <a:ahLst/>
              <a:cxnLst/>
              <a:rect l="l" t="t" r="r" b="b"/>
              <a:pathLst>
                <a:path w="10108" h="8574" extrusionOk="0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87;p29">
              <a:extLst>
                <a:ext uri="{FF2B5EF4-FFF2-40B4-BE49-F238E27FC236}">
                  <a16:creationId xmlns:a16="http://schemas.microsoft.com/office/drawing/2014/main" id="{EF810342-F9F3-9381-0088-8B7B39D8F6A7}"/>
                </a:ext>
              </a:extLst>
            </p:cNvPr>
            <p:cNvSpPr/>
            <p:nvPr/>
          </p:nvSpPr>
          <p:spPr>
            <a:xfrm>
              <a:off x="6225286" y="4441962"/>
              <a:ext cx="23910" cy="41163"/>
            </a:xfrm>
            <a:custGeom>
              <a:avLst/>
              <a:gdLst/>
              <a:ahLst/>
              <a:cxnLst/>
              <a:rect l="l" t="t" r="r" b="b"/>
              <a:pathLst>
                <a:path w="2403" h="4137" extrusionOk="0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88;p29">
              <a:extLst>
                <a:ext uri="{FF2B5EF4-FFF2-40B4-BE49-F238E27FC236}">
                  <a16:creationId xmlns:a16="http://schemas.microsoft.com/office/drawing/2014/main" id="{EA8FFAAF-BA02-CA22-C333-F842FE5F11AD}"/>
                </a:ext>
              </a:extLst>
            </p:cNvPr>
            <p:cNvSpPr/>
            <p:nvPr/>
          </p:nvSpPr>
          <p:spPr>
            <a:xfrm>
              <a:off x="6368655" y="4358985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89;p29">
              <a:extLst>
                <a:ext uri="{FF2B5EF4-FFF2-40B4-BE49-F238E27FC236}">
                  <a16:creationId xmlns:a16="http://schemas.microsoft.com/office/drawing/2014/main" id="{10F4C65C-51A3-126B-2BCD-A0257F5A5FE3}"/>
                </a:ext>
              </a:extLst>
            </p:cNvPr>
            <p:cNvSpPr/>
            <p:nvPr/>
          </p:nvSpPr>
          <p:spPr>
            <a:xfrm>
              <a:off x="6258477" y="4424700"/>
              <a:ext cx="100575" cy="85640"/>
            </a:xfrm>
            <a:custGeom>
              <a:avLst/>
              <a:gdLst/>
              <a:ahLst/>
              <a:cxnLst/>
              <a:rect l="l" t="t" r="r" b="b"/>
              <a:pathLst>
                <a:path w="10108" h="8607" extrusionOk="0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90;p29">
              <a:extLst>
                <a:ext uri="{FF2B5EF4-FFF2-40B4-BE49-F238E27FC236}">
                  <a16:creationId xmlns:a16="http://schemas.microsoft.com/office/drawing/2014/main" id="{89DFF39A-61F6-34CD-FDD8-6EFCE55F25F6}"/>
                </a:ext>
              </a:extLst>
            </p:cNvPr>
            <p:cNvSpPr/>
            <p:nvPr/>
          </p:nvSpPr>
          <p:spPr>
            <a:xfrm>
              <a:off x="6225286" y="4488086"/>
              <a:ext cx="23910" cy="41501"/>
            </a:xfrm>
            <a:custGeom>
              <a:avLst/>
              <a:gdLst/>
              <a:ahLst/>
              <a:cxnLst/>
              <a:rect l="l" t="t" r="r" b="b"/>
              <a:pathLst>
                <a:path w="2403" h="4171" extrusionOk="0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91;p29">
              <a:extLst>
                <a:ext uri="{FF2B5EF4-FFF2-40B4-BE49-F238E27FC236}">
                  <a16:creationId xmlns:a16="http://schemas.microsoft.com/office/drawing/2014/main" id="{180075B8-17F6-9D1F-B19C-3B6FC16EC1D8}"/>
                </a:ext>
              </a:extLst>
            </p:cNvPr>
            <p:cNvSpPr/>
            <p:nvPr/>
          </p:nvSpPr>
          <p:spPr>
            <a:xfrm>
              <a:off x="6368655" y="4405448"/>
              <a:ext cx="23910" cy="41173"/>
            </a:xfrm>
            <a:custGeom>
              <a:avLst/>
              <a:gdLst/>
              <a:ahLst/>
              <a:cxnLst/>
              <a:rect l="l" t="t" r="r" b="b"/>
              <a:pathLst>
                <a:path w="2403" h="4138" extrusionOk="0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92;p29">
              <a:extLst>
                <a:ext uri="{FF2B5EF4-FFF2-40B4-BE49-F238E27FC236}">
                  <a16:creationId xmlns:a16="http://schemas.microsoft.com/office/drawing/2014/main" id="{9FD02819-1F3F-0BB8-6CBA-BFBED758F148}"/>
                </a:ext>
              </a:extLst>
            </p:cNvPr>
            <p:cNvSpPr/>
            <p:nvPr/>
          </p:nvSpPr>
          <p:spPr>
            <a:xfrm>
              <a:off x="5986006" y="3842587"/>
              <a:ext cx="429153" cy="247934"/>
            </a:xfrm>
            <a:custGeom>
              <a:avLst/>
              <a:gdLst/>
              <a:ahLst/>
              <a:cxnLst/>
              <a:rect l="l" t="t" r="r" b="b"/>
              <a:pathLst>
                <a:path w="43131" h="24918" extrusionOk="0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93;p29">
              <a:extLst>
                <a:ext uri="{FF2B5EF4-FFF2-40B4-BE49-F238E27FC236}">
                  <a16:creationId xmlns:a16="http://schemas.microsoft.com/office/drawing/2014/main" id="{C4043D29-75E3-4C7F-DD8E-3EE635E9EF43}"/>
                </a:ext>
              </a:extLst>
            </p:cNvPr>
            <p:cNvSpPr/>
            <p:nvPr/>
          </p:nvSpPr>
          <p:spPr>
            <a:xfrm>
              <a:off x="6013546" y="3858516"/>
              <a:ext cx="374070" cy="216074"/>
            </a:xfrm>
            <a:custGeom>
              <a:avLst/>
              <a:gdLst/>
              <a:ahLst/>
              <a:cxnLst/>
              <a:rect l="l" t="t" r="r" b="b"/>
              <a:pathLst>
                <a:path w="37595" h="21716" extrusionOk="0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94;p29">
              <a:extLst>
                <a:ext uri="{FF2B5EF4-FFF2-40B4-BE49-F238E27FC236}">
                  <a16:creationId xmlns:a16="http://schemas.microsoft.com/office/drawing/2014/main" id="{539CBD25-8ABC-054C-235A-37E7E1E1D0D8}"/>
                </a:ext>
              </a:extLst>
            </p:cNvPr>
            <p:cNvSpPr/>
            <p:nvPr/>
          </p:nvSpPr>
          <p:spPr>
            <a:xfrm>
              <a:off x="6200065" y="3858516"/>
              <a:ext cx="187538" cy="115181"/>
            </a:xfrm>
            <a:custGeom>
              <a:avLst/>
              <a:gdLst/>
              <a:ahLst/>
              <a:cxnLst/>
              <a:rect l="l" t="t" r="r" b="b"/>
              <a:pathLst>
                <a:path w="18848" h="11576" extrusionOk="0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95;p29">
              <a:extLst>
                <a:ext uri="{FF2B5EF4-FFF2-40B4-BE49-F238E27FC236}">
                  <a16:creationId xmlns:a16="http://schemas.microsoft.com/office/drawing/2014/main" id="{092ABEFF-BF87-5EC7-80C7-64B286371527}"/>
                </a:ext>
              </a:extLst>
            </p:cNvPr>
            <p:cNvSpPr/>
            <p:nvPr/>
          </p:nvSpPr>
          <p:spPr>
            <a:xfrm>
              <a:off x="6013546" y="3858516"/>
              <a:ext cx="186543" cy="114515"/>
            </a:xfrm>
            <a:custGeom>
              <a:avLst/>
              <a:gdLst/>
              <a:ahLst/>
              <a:cxnLst/>
              <a:rect l="l" t="t" r="r" b="b"/>
              <a:pathLst>
                <a:path w="18748" h="11509" extrusionOk="0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96;p29">
              <a:extLst>
                <a:ext uri="{FF2B5EF4-FFF2-40B4-BE49-F238E27FC236}">
                  <a16:creationId xmlns:a16="http://schemas.microsoft.com/office/drawing/2014/main" id="{16D8F55C-47AD-F509-9C3B-38A65707353F}"/>
                </a:ext>
              </a:extLst>
            </p:cNvPr>
            <p:cNvSpPr/>
            <p:nvPr/>
          </p:nvSpPr>
          <p:spPr>
            <a:xfrm>
              <a:off x="6200732" y="403241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97;p29">
              <a:extLst>
                <a:ext uri="{FF2B5EF4-FFF2-40B4-BE49-F238E27FC236}">
                  <a16:creationId xmlns:a16="http://schemas.microsoft.com/office/drawing/2014/main" id="{FA143386-7BA4-971C-6266-6490CCA34079}"/>
                </a:ext>
              </a:extLst>
            </p:cNvPr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98;p29">
              <a:extLst>
                <a:ext uri="{FF2B5EF4-FFF2-40B4-BE49-F238E27FC236}">
                  <a16:creationId xmlns:a16="http://schemas.microsoft.com/office/drawing/2014/main" id="{91511133-E42C-89E2-4894-DCE38B024E9D}"/>
                </a:ext>
              </a:extLst>
            </p:cNvPr>
            <p:cNvSpPr/>
            <p:nvPr/>
          </p:nvSpPr>
          <p:spPr>
            <a:xfrm>
              <a:off x="6185459" y="4014501"/>
              <a:ext cx="15283" cy="44815"/>
            </a:xfrm>
            <a:custGeom>
              <a:avLst/>
              <a:gdLst/>
              <a:ahLst/>
              <a:cxnLst/>
              <a:rect l="l" t="t" r="r" b="b"/>
              <a:pathLst>
                <a:path w="1536" h="4504" extrusionOk="0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99;p29">
              <a:extLst>
                <a:ext uri="{FF2B5EF4-FFF2-40B4-BE49-F238E27FC236}">
                  <a16:creationId xmlns:a16="http://schemas.microsoft.com/office/drawing/2014/main" id="{7C64E323-7745-C2FF-9B98-AC3DBFE86C41}"/>
                </a:ext>
              </a:extLst>
            </p:cNvPr>
            <p:cNvSpPr/>
            <p:nvPr/>
          </p:nvSpPr>
          <p:spPr>
            <a:xfrm>
              <a:off x="6185459" y="4005536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100;p29">
              <a:extLst>
                <a:ext uri="{FF2B5EF4-FFF2-40B4-BE49-F238E27FC236}">
                  <a16:creationId xmlns:a16="http://schemas.microsoft.com/office/drawing/2014/main" id="{EC10FC98-7868-3920-3A8B-21FFAC752968}"/>
                </a:ext>
              </a:extLst>
            </p:cNvPr>
            <p:cNvSpPr/>
            <p:nvPr/>
          </p:nvSpPr>
          <p:spPr>
            <a:xfrm>
              <a:off x="6231922" y="4014501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101;p29">
              <a:extLst>
                <a:ext uri="{FF2B5EF4-FFF2-40B4-BE49-F238E27FC236}">
                  <a16:creationId xmlns:a16="http://schemas.microsoft.com/office/drawing/2014/main" id="{6974ECA6-8509-9E33-5027-6DCDA9B7A689}"/>
                </a:ext>
              </a:extLst>
            </p:cNvPr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102;p29">
              <a:extLst>
                <a:ext uri="{FF2B5EF4-FFF2-40B4-BE49-F238E27FC236}">
                  <a16:creationId xmlns:a16="http://schemas.microsoft.com/office/drawing/2014/main" id="{9F3B0BCA-9FC5-5576-0CE3-907D80EB034A}"/>
                </a:ext>
              </a:extLst>
            </p:cNvPr>
            <p:cNvSpPr/>
            <p:nvPr/>
          </p:nvSpPr>
          <p:spPr>
            <a:xfrm>
              <a:off x="6216332" y="3996572"/>
              <a:ext cx="15602" cy="44825"/>
            </a:xfrm>
            <a:custGeom>
              <a:avLst/>
              <a:gdLst/>
              <a:ahLst/>
              <a:cxnLst/>
              <a:rect l="l" t="t" r="r" b="b"/>
              <a:pathLst>
                <a:path w="1568" h="4505" extrusionOk="0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103;p29">
              <a:extLst>
                <a:ext uri="{FF2B5EF4-FFF2-40B4-BE49-F238E27FC236}">
                  <a16:creationId xmlns:a16="http://schemas.microsoft.com/office/drawing/2014/main" id="{494B0513-3D8F-984D-C2A6-95015B8BEB48}"/>
                </a:ext>
              </a:extLst>
            </p:cNvPr>
            <p:cNvSpPr/>
            <p:nvPr/>
          </p:nvSpPr>
          <p:spPr>
            <a:xfrm>
              <a:off x="6216332" y="3987618"/>
              <a:ext cx="31203" cy="35850"/>
            </a:xfrm>
            <a:custGeom>
              <a:avLst/>
              <a:gdLst/>
              <a:ahLst/>
              <a:cxnLst/>
              <a:rect l="l" t="t" r="r" b="b"/>
              <a:pathLst>
                <a:path w="3136" h="3603" extrusionOk="0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04;p29">
              <a:extLst>
                <a:ext uri="{FF2B5EF4-FFF2-40B4-BE49-F238E27FC236}">
                  <a16:creationId xmlns:a16="http://schemas.microsoft.com/office/drawing/2014/main" id="{1D3531F9-4019-45DD-2059-AA07646CAF52}"/>
                </a:ext>
              </a:extLst>
            </p:cNvPr>
            <p:cNvSpPr/>
            <p:nvPr/>
          </p:nvSpPr>
          <p:spPr>
            <a:xfrm>
              <a:off x="6262795" y="3996572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05;p29">
              <a:extLst>
                <a:ext uri="{FF2B5EF4-FFF2-40B4-BE49-F238E27FC236}">
                  <a16:creationId xmlns:a16="http://schemas.microsoft.com/office/drawing/2014/main" id="{4D642D41-2137-DC13-BC41-F9FE59D21EE4}"/>
                </a:ext>
              </a:extLst>
            </p:cNvPr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06;p29">
              <a:extLst>
                <a:ext uri="{FF2B5EF4-FFF2-40B4-BE49-F238E27FC236}">
                  <a16:creationId xmlns:a16="http://schemas.microsoft.com/office/drawing/2014/main" id="{CD8E5EF4-A99F-3C7A-CC07-749C4DC8628B}"/>
                </a:ext>
              </a:extLst>
            </p:cNvPr>
            <p:cNvSpPr/>
            <p:nvPr/>
          </p:nvSpPr>
          <p:spPr>
            <a:xfrm>
              <a:off x="6247523" y="3978653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07;p29">
              <a:extLst>
                <a:ext uri="{FF2B5EF4-FFF2-40B4-BE49-F238E27FC236}">
                  <a16:creationId xmlns:a16="http://schemas.microsoft.com/office/drawing/2014/main" id="{4ABBB43B-54A4-142C-5726-BB03A84C1EC9}"/>
                </a:ext>
              </a:extLst>
            </p:cNvPr>
            <p:cNvSpPr/>
            <p:nvPr/>
          </p:nvSpPr>
          <p:spPr>
            <a:xfrm>
              <a:off x="6247523" y="3969689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08;p29">
              <a:extLst>
                <a:ext uri="{FF2B5EF4-FFF2-40B4-BE49-F238E27FC236}">
                  <a16:creationId xmlns:a16="http://schemas.microsoft.com/office/drawing/2014/main" id="{DCC92FB1-BCCF-9A95-D251-A54F942541E3}"/>
                </a:ext>
              </a:extLst>
            </p:cNvPr>
            <p:cNvSpPr/>
            <p:nvPr/>
          </p:nvSpPr>
          <p:spPr>
            <a:xfrm>
              <a:off x="6293986" y="3978653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109;p29">
              <a:extLst>
                <a:ext uri="{FF2B5EF4-FFF2-40B4-BE49-F238E27FC236}">
                  <a16:creationId xmlns:a16="http://schemas.microsoft.com/office/drawing/2014/main" id="{943BE30C-34FC-5571-BF3A-A402CB26EDAC}"/>
                </a:ext>
              </a:extLst>
            </p:cNvPr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110;p29">
              <a:extLst>
                <a:ext uri="{FF2B5EF4-FFF2-40B4-BE49-F238E27FC236}">
                  <a16:creationId xmlns:a16="http://schemas.microsoft.com/office/drawing/2014/main" id="{51E2F6F1-53BA-1820-4A81-7B87228748C6}"/>
                </a:ext>
              </a:extLst>
            </p:cNvPr>
            <p:cNvSpPr/>
            <p:nvPr/>
          </p:nvSpPr>
          <p:spPr>
            <a:xfrm>
              <a:off x="6278724" y="3960735"/>
              <a:ext cx="15273" cy="44815"/>
            </a:xfrm>
            <a:custGeom>
              <a:avLst/>
              <a:gdLst/>
              <a:ahLst/>
              <a:cxnLst/>
              <a:rect l="l" t="t" r="r" b="b"/>
              <a:pathLst>
                <a:path w="1535" h="4504" extrusionOk="0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111;p29">
              <a:extLst>
                <a:ext uri="{FF2B5EF4-FFF2-40B4-BE49-F238E27FC236}">
                  <a16:creationId xmlns:a16="http://schemas.microsoft.com/office/drawing/2014/main" id="{D7AF68C3-D3C4-F113-ED95-3BEE258896AC}"/>
                </a:ext>
              </a:extLst>
            </p:cNvPr>
            <p:cNvSpPr/>
            <p:nvPr/>
          </p:nvSpPr>
          <p:spPr>
            <a:xfrm>
              <a:off x="6278724" y="3951770"/>
              <a:ext cx="30875" cy="35860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112;p29">
              <a:extLst>
                <a:ext uri="{FF2B5EF4-FFF2-40B4-BE49-F238E27FC236}">
                  <a16:creationId xmlns:a16="http://schemas.microsoft.com/office/drawing/2014/main" id="{B61C1C64-A21F-E8CA-327F-891A3A34D197}"/>
                </a:ext>
              </a:extLst>
            </p:cNvPr>
            <p:cNvSpPr/>
            <p:nvPr/>
          </p:nvSpPr>
          <p:spPr>
            <a:xfrm>
              <a:off x="6138996" y="3996244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13;p29">
              <a:extLst>
                <a:ext uri="{FF2B5EF4-FFF2-40B4-BE49-F238E27FC236}">
                  <a16:creationId xmlns:a16="http://schemas.microsoft.com/office/drawing/2014/main" id="{366A0C25-3F2A-324C-DAE9-06F45B166EF3}"/>
                </a:ext>
              </a:extLst>
            </p:cNvPr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14;p29">
              <a:extLst>
                <a:ext uri="{FF2B5EF4-FFF2-40B4-BE49-F238E27FC236}">
                  <a16:creationId xmlns:a16="http://schemas.microsoft.com/office/drawing/2014/main" id="{A8615237-DA43-D66F-83C5-A2FBCDDF387C}"/>
                </a:ext>
              </a:extLst>
            </p:cNvPr>
            <p:cNvSpPr/>
            <p:nvPr/>
          </p:nvSpPr>
          <p:spPr>
            <a:xfrm>
              <a:off x="6123406" y="3978325"/>
              <a:ext cx="15602" cy="44815"/>
            </a:xfrm>
            <a:custGeom>
              <a:avLst/>
              <a:gdLst/>
              <a:ahLst/>
              <a:cxnLst/>
              <a:rect l="l" t="t" r="r" b="b"/>
              <a:pathLst>
                <a:path w="1568" h="4504" extrusionOk="0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15;p29">
              <a:extLst>
                <a:ext uri="{FF2B5EF4-FFF2-40B4-BE49-F238E27FC236}">
                  <a16:creationId xmlns:a16="http://schemas.microsoft.com/office/drawing/2014/main" id="{E44A0E49-CB3C-3380-FC7B-B77AFA202E91}"/>
                </a:ext>
              </a:extLst>
            </p:cNvPr>
            <p:cNvSpPr/>
            <p:nvPr/>
          </p:nvSpPr>
          <p:spPr>
            <a:xfrm>
              <a:off x="6123406" y="3969361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16;p29">
              <a:extLst>
                <a:ext uri="{FF2B5EF4-FFF2-40B4-BE49-F238E27FC236}">
                  <a16:creationId xmlns:a16="http://schemas.microsoft.com/office/drawing/2014/main" id="{D5831DCE-9A77-52E0-01DB-E18A20D9EFDF}"/>
                </a:ext>
              </a:extLst>
            </p:cNvPr>
            <p:cNvSpPr/>
            <p:nvPr/>
          </p:nvSpPr>
          <p:spPr>
            <a:xfrm>
              <a:off x="6170197" y="3977987"/>
              <a:ext cx="15273" cy="26895"/>
            </a:xfrm>
            <a:custGeom>
              <a:avLst/>
              <a:gdLst/>
              <a:ahLst/>
              <a:cxnLst/>
              <a:rect l="l" t="t" r="r" b="b"/>
              <a:pathLst>
                <a:path w="1535" h="2703" extrusionOk="0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17;p29">
              <a:extLst>
                <a:ext uri="{FF2B5EF4-FFF2-40B4-BE49-F238E27FC236}">
                  <a16:creationId xmlns:a16="http://schemas.microsoft.com/office/drawing/2014/main" id="{CE3672ED-86EF-7BDA-4424-B544B68C8296}"/>
                </a:ext>
              </a:extLst>
            </p:cNvPr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18;p29">
              <a:extLst>
                <a:ext uri="{FF2B5EF4-FFF2-40B4-BE49-F238E27FC236}">
                  <a16:creationId xmlns:a16="http://schemas.microsoft.com/office/drawing/2014/main" id="{4AE9AA96-C564-FCDD-7FB5-BE00E4B19CAE}"/>
                </a:ext>
              </a:extLst>
            </p:cNvPr>
            <p:cNvSpPr/>
            <p:nvPr/>
          </p:nvSpPr>
          <p:spPr>
            <a:xfrm>
              <a:off x="6154597" y="3960396"/>
              <a:ext cx="15612" cy="44486"/>
            </a:xfrm>
            <a:custGeom>
              <a:avLst/>
              <a:gdLst/>
              <a:ahLst/>
              <a:cxnLst/>
              <a:rect l="l" t="t" r="r" b="b"/>
              <a:pathLst>
                <a:path w="1569" h="4471" extrusionOk="0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19;p29">
              <a:extLst>
                <a:ext uri="{FF2B5EF4-FFF2-40B4-BE49-F238E27FC236}">
                  <a16:creationId xmlns:a16="http://schemas.microsoft.com/office/drawing/2014/main" id="{9B358505-6C84-E330-2699-6645457126A1}"/>
                </a:ext>
              </a:extLst>
            </p:cNvPr>
            <p:cNvSpPr/>
            <p:nvPr/>
          </p:nvSpPr>
          <p:spPr>
            <a:xfrm>
              <a:off x="6154597" y="3951442"/>
              <a:ext cx="30875" cy="35521"/>
            </a:xfrm>
            <a:custGeom>
              <a:avLst/>
              <a:gdLst/>
              <a:ahLst/>
              <a:cxnLst/>
              <a:rect l="l" t="t" r="r" b="b"/>
              <a:pathLst>
                <a:path w="3103" h="3570" extrusionOk="0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20;p29">
              <a:extLst>
                <a:ext uri="{FF2B5EF4-FFF2-40B4-BE49-F238E27FC236}">
                  <a16:creationId xmlns:a16="http://schemas.microsoft.com/office/drawing/2014/main" id="{D6040D26-991B-D647-FB38-00E119AB76B8}"/>
                </a:ext>
              </a:extLst>
            </p:cNvPr>
            <p:cNvSpPr/>
            <p:nvPr/>
          </p:nvSpPr>
          <p:spPr>
            <a:xfrm>
              <a:off x="6201060" y="3960396"/>
              <a:ext cx="15612" cy="26895"/>
            </a:xfrm>
            <a:custGeom>
              <a:avLst/>
              <a:gdLst/>
              <a:ahLst/>
              <a:cxnLst/>
              <a:rect l="l" t="t" r="r" b="b"/>
              <a:pathLst>
                <a:path w="1569" h="2703" extrusionOk="0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21;p29">
              <a:extLst>
                <a:ext uri="{FF2B5EF4-FFF2-40B4-BE49-F238E27FC236}">
                  <a16:creationId xmlns:a16="http://schemas.microsoft.com/office/drawing/2014/main" id="{8A57F99D-2BF8-DC15-DC94-6F40E2DA4CD8}"/>
                </a:ext>
              </a:extLst>
            </p:cNvPr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22;p29">
              <a:extLst>
                <a:ext uri="{FF2B5EF4-FFF2-40B4-BE49-F238E27FC236}">
                  <a16:creationId xmlns:a16="http://schemas.microsoft.com/office/drawing/2014/main" id="{DFA3F67D-0334-620D-AE92-7F555BBCCB8D}"/>
                </a:ext>
              </a:extLst>
            </p:cNvPr>
            <p:cNvSpPr/>
            <p:nvPr/>
          </p:nvSpPr>
          <p:spPr>
            <a:xfrm>
              <a:off x="6185459" y="3942478"/>
              <a:ext cx="15612" cy="44815"/>
            </a:xfrm>
            <a:custGeom>
              <a:avLst/>
              <a:gdLst/>
              <a:ahLst/>
              <a:cxnLst/>
              <a:rect l="l" t="t" r="r" b="b"/>
              <a:pathLst>
                <a:path w="1569" h="4504" extrusionOk="0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23;p29">
              <a:extLst>
                <a:ext uri="{FF2B5EF4-FFF2-40B4-BE49-F238E27FC236}">
                  <a16:creationId xmlns:a16="http://schemas.microsoft.com/office/drawing/2014/main" id="{A340DFC4-F70A-DF87-4245-232E2EFC5D7D}"/>
                </a:ext>
              </a:extLst>
            </p:cNvPr>
            <p:cNvSpPr/>
            <p:nvPr/>
          </p:nvSpPr>
          <p:spPr>
            <a:xfrm>
              <a:off x="6185459" y="3933513"/>
              <a:ext cx="31213" cy="35531"/>
            </a:xfrm>
            <a:custGeom>
              <a:avLst/>
              <a:gdLst/>
              <a:ahLst/>
              <a:cxnLst/>
              <a:rect l="l" t="t" r="r" b="b"/>
              <a:pathLst>
                <a:path w="3137" h="3571" extrusionOk="0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24;p29">
              <a:extLst>
                <a:ext uri="{FF2B5EF4-FFF2-40B4-BE49-F238E27FC236}">
                  <a16:creationId xmlns:a16="http://schemas.microsoft.com/office/drawing/2014/main" id="{2CAEBA77-68CF-D0D5-AFFE-3FDAD6B43A72}"/>
                </a:ext>
              </a:extLst>
            </p:cNvPr>
            <p:cNvSpPr/>
            <p:nvPr/>
          </p:nvSpPr>
          <p:spPr>
            <a:xfrm>
              <a:off x="6232261" y="3942149"/>
              <a:ext cx="15602" cy="26895"/>
            </a:xfrm>
            <a:custGeom>
              <a:avLst/>
              <a:gdLst/>
              <a:ahLst/>
              <a:cxnLst/>
              <a:rect l="l" t="t" r="r" b="b"/>
              <a:pathLst>
                <a:path w="1568" h="2703" extrusionOk="0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25;p29">
              <a:extLst>
                <a:ext uri="{FF2B5EF4-FFF2-40B4-BE49-F238E27FC236}">
                  <a16:creationId xmlns:a16="http://schemas.microsoft.com/office/drawing/2014/main" id="{03B4C9A5-AC34-25F0-2BBD-088BF76F4605}"/>
                </a:ext>
              </a:extLst>
            </p:cNvPr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26;p29">
              <a:extLst>
                <a:ext uri="{FF2B5EF4-FFF2-40B4-BE49-F238E27FC236}">
                  <a16:creationId xmlns:a16="http://schemas.microsoft.com/office/drawing/2014/main" id="{563F3C1B-5AEC-09C7-F2ED-03ADA87ECEF0}"/>
                </a:ext>
              </a:extLst>
            </p:cNvPr>
            <p:cNvSpPr/>
            <p:nvPr/>
          </p:nvSpPr>
          <p:spPr>
            <a:xfrm>
              <a:off x="6216660" y="3924221"/>
              <a:ext cx="15612" cy="44825"/>
            </a:xfrm>
            <a:custGeom>
              <a:avLst/>
              <a:gdLst/>
              <a:ahLst/>
              <a:cxnLst/>
              <a:rect l="l" t="t" r="r" b="b"/>
              <a:pathLst>
                <a:path w="1569" h="4505" extrusionOk="0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27;p29">
              <a:extLst>
                <a:ext uri="{FF2B5EF4-FFF2-40B4-BE49-F238E27FC236}">
                  <a16:creationId xmlns:a16="http://schemas.microsoft.com/office/drawing/2014/main" id="{AD6676DB-E258-3686-1E26-72B50542099A}"/>
                </a:ext>
              </a:extLst>
            </p:cNvPr>
            <p:cNvSpPr/>
            <p:nvPr/>
          </p:nvSpPr>
          <p:spPr>
            <a:xfrm>
              <a:off x="6216660" y="3915595"/>
              <a:ext cx="31203" cy="35521"/>
            </a:xfrm>
            <a:custGeom>
              <a:avLst/>
              <a:gdLst/>
              <a:ahLst/>
              <a:cxnLst/>
              <a:rect l="l" t="t" r="r" b="b"/>
              <a:pathLst>
                <a:path w="3136" h="3570" extrusionOk="0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" name="Picture 216">
            <a:extLst>
              <a:ext uri="{FF2B5EF4-FFF2-40B4-BE49-F238E27FC236}">
                <a16:creationId xmlns:a16="http://schemas.microsoft.com/office/drawing/2014/main" id="{256B5EDB-94B3-2E3A-B744-C6CF1BE1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08" y="956582"/>
            <a:ext cx="3574090" cy="2141406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7278663D-6290-39D9-4D0B-CE09D748A112}"/>
              </a:ext>
            </a:extLst>
          </p:cNvPr>
          <p:cNvSpPr txBox="1"/>
          <p:nvPr/>
        </p:nvSpPr>
        <p:spPr>
          <a:xfrm>
            <a:off x="4795608" y="3177891"/>
            <a:ext cx="28509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Theory: West is more interconnected by buses and thus may not value distance to the sparse MRT line as much. </a:t>
            </a:r>
          </a:p>
          <a:p>
            <a:r>
              <a:rPr lang="en-SG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shown from the map, the Jurong region line is yet to be completed.</a:t>
            </a:r>
          </a:p>
        </p:txBody>
      </p:sp>
    </p:spTree>
    <p:extLst>
      <p:ext uri="{BB962C8B-B14F-4D97-AF65-F5344CB8AC3E}">
        <p14:creationId xmlns:p14="http://schemas.microsoft.com/office/powerpoint/2010/main" val="394182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E9F-039E-961D-AE23-43427FAC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530" y="217353"/>
            <a:ext cx="3710940" cy="830861"/>
          </a:xfrm>
        </p:spPr>
        <p:txBody>
          <a:bodyPr/>
          <a:lstStyle/>
          <a:p>
            <a:r>
              <a:rPr lang="en-US"/>
              <a:t>Number of Bus stops within 200m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7B37E78-9814-F8EA-CF1E-FEC5F174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993" b="993"/>
          <a:stretch/>
        </p:blipFill>
        <p:spPr bwMode="auto">
          <a:xfrm>
            <a:off x="962722" y="1357583"/>
            <a:ext cx="7218556" cy="344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C9A8F5-8C6B-33F3-E667-B149D9CF792F}"/>
              </a:ext>
            </a:extLst>
          </p:cNvPr>
          <p:cNvSpPr/>
          <p:nvPr/>
        </p:nvSpPr>
        <p:spPr>
          <a:xfrm>
            <a:off x="7110764" y="3010829"/>
            <a:ext cx="1070514" cy="5358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AAAA00-3D4C-49E6-31D4-02F2556E53BF}"/>
              </a:ext>
            </a:extLst>
          </p:cNvPr>
          <p:cNvSpPr/>
          <p:nvPr/>
        </p:nvSpPr>
        <p:spPr>
          <a:xfrm>
            <a:off x="5786181" y="3010829"/>
            <a:ext cx="1122557" cy="580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8F603A-644A-2116-2809-A89062D4EE0A}"/>
              </a:ext>
            </a:extLst>
          </p:cNvPr>
          <p:cNvSpPr/>
          <p:nvPr/>
        </p:nvSpPr>
        <p:spPr>
          <a:xfrm>
            <a:off x="3443127" y="3002620"/>
            <a:ext cx="1070514" cy="580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642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3232-20C4-A899-F58B-CF5510A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681" y="618425"/>
            <a:ext cx="5312638" cy="481200"/>
          </a:xfrm>
        </p:spPr>
        <p:txBody>
          <a:bodyPr/>
          <a:lstStyle/>
          <a:p>
            <a:r>
              <a:rPr lang="en-US"/>
              <a:t>Number of Bus stops within 200m: Theories</a:t>
            </a:r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BDA55-5909-728D-9744-5E5DD1E42948}"/>
              </a:ext>
            </a:extLst>
          </p:cNvPr>
          <p:cNvSpPr txBox="1"/>
          <p:nvPr/>
        </p:nvSpPr>
        <p:spPr>
          <a:xfrm>
            <a:off x="477361" y="1310028"/>
            <a:ext cx="4414013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SG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 not fully reflect accessibility to bus routes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SG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May not be a factor that homeowners consider when purchasing a house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SG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May be an indicator of type of roads around the estate instead, could be a noise factor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SG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Indicator of a remote area, no close amenities thus the need for buses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SG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used to collect bus stops were based on recent data, may not coincide with timeline of resale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SG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492;p22">
            <a:extLst>
              <a:ext uri="{FF2B5EF4-FFF2-40B4-BE49-F238E27FC236}">
                <a16:creationId xmlns:a16="http://schemas.microsoft.com/office/drawing/2014/main" id="{4F04CCED-1956-D2CD-92C4-8E93586DC377}"/>
              </a:ext>
            </a:extLst>
          </p:cNvPr>
          <p:cNvSpPr/>
          <p:nvPr/>
        </p:nvSpPr>
        <p:spPr>
          <a:xfrm>
            <a:off x="6033837" y="1703340"/>
            <a:ext cx="992357" cy="248729"/>
          </a:xfrm>
          <a:custGeom>
            <a:avLst/>
            <a:gdLst/>
            <a:ahLst/>
            <a:cxnLst/>
            <a:rect l="l" t="t" r="r" b="b"/>
            <a:pathLst>
              <a:path w="52305" h="13110" extrusionOk="0">
                <a:moveTo>
                  <a:pt x="20549" y="0"/>
                </a:moveTo>
                <a:cubicBezTo>
                  <a:pt x="16312" y="0"/>
                  <a:pt x="12543" y="2001"/>
                  <a:pt x="10141" y="5104"/>
                </a:cubicBezTo>
                <a:cubicBezTo>
                  <a:pt x="9541" y="4970"/>
                  <a:pt x="8907" y="4870"/>
                  <a:pt x="8207" y="4870"/>
                </a:cubicBezTo>
                <a:cubicBezTo>
                  <a:pt x="3670" y="4870"/>
                  <a:pt x="1" y="8573"/>
                  <a:pt x="1" y="13109"/>
                </a:cubicBezTo>
                <a:lnTo>
                  <a:pt x="52305" y="13109"/>
                </a:lnTo>
                <a:cubicBezTo>
                  <a:pt x="52305" y="10207"/>
                  <a:pt x="49970" y="7872"/>
                  <a:pt x="47101" y="7872"/>
                </a:cubicBezTo>
                <a:cubicBezTo>
                  <a:pt x="45767" y="7872"/>
                  <a:pt x="44533" y="8373"/>
                  <a:pt x="43599" y="9207"/>
                </a:cubicBezTo>
                <a:cubicBezTo>
                  <a:pt x="42231" y="6638"/>
                  <a:pt x="39496" y="4870"/>
                  <a:pt x="36393" y="4870"/>
                </a:cubicBezTo>
                <a:cubicBezTo>
                  <a:pt x="34659" y="4870"/>
                  <a:pt x="33058" y="5404"/>
                  <a:pt x="31757" y="6305"/>
                </a:cubicBezTo>
                <a:cubicBezTo>
                  <a:pt x="29455" y="2535"/>
                  <a:pt x="25286" y="0"/>
                  <a:pt x="20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93;p22">
            <a:extLst>
              <a:ext uri="{FF2B5EF4-FFF2-40B4-BE49-F238E27FC236}">
                <a16:creationId xmlns:a16="http://schemas.microsoft.com/office/drawing/2014/main" id="{D4248DD3-DA11-55CC-C6ED-360037F42FB1}"/>
              </a:ext>
            </a:extLst>
          </p:cNvPr>
          <p:cNvSpPr/>
          <p:nvPr/>
        </p:nvSpPr>
        <p:spPr>
          <a:xfrm>
            <a:off x="5299307" y="2205267"/>
            <a:ext cx="894844" cy="223537"/>
          </a:xfrm>
          <a:custGeom>
            <a:avLst/>
            <a:gdLst/>
            <a:ahLst/>
            <a:cxnLst/>
            <a:rect l="l" t="t" r="r" b="b"/>
            <a:pathLst>
              <a:path w="42465" h="10608" extrusionOk="0">
                <a:moveTo>
                  <a:pt x="16679" y="0"/>
                </a:moveTo>
                <a:cubicBezTo>
                  <a:pt x="13243" y="0"/>
                  <a:pt x="10175" y="1601"/>
                  <a:pt x="8240" y="4137"/>
                </a:cubicBezTo>
                <a:cubicBezTo>
                  <a:pt x="7739" y="4037"/>
                  <a:pt x="7206" y="3936"/>
                  <a:pt x="6672" y="3936"/>
                </a:cubicBezTo>
                <a:cubicBezTo>
                  <a:pt x="2969" y="3936"/>
                  <a:pt x="1" y="6939"/>
                  <a:pt x="1" y="10608"/>
                </a:cubicBezTo>
                <a:lnTo>
                  <a:pt x="42464" y="10608"/>
                </a:lnTo>
                <a:cubicBezTo>
                  <a:pt x="42464" y="8273"/>
                  <a:pt x="40563" y="6372"/>
                  <a:pt x="38228" y="6372"/>
                </a:cubicBezTo>
                <a:cubicBezTo>
                  <a:pt x="37127" y="6372"/>
                  <a:pt x="36160" y="6805"/>
                  <a:pt x="35393" y="7472"/>
                </a:cubicBezTo>
                <a:cubicBezTo>
                  <a:pt x="34292" y="5371"/>
                  <a:pt x="32057" y="3936"/>
                  <a:pt x="29522" y="3936"/>
                </a:cubicBezTo>
                <a:cubicBezTo>
                  <a:pt x="28121" y="3936"/>
                  <a:pt x="26853" y="4370"/>
                  <a:pt x="25786" y="5104"/>
                </a:cubicBezTo>
                <a:cubicBezTo>
                  <a:pt x="23918" y="2035"/>
                  <a:pt x="20515" y="0"/>
                  <a:pt x="166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94;p22">
            <a:extLst>
              <a:ext uri="{FF2B5EF4-FFF2-40B4-BE49-F238E27FC236}">
                <a16:creationId xmlns:a16="http://schemas.microsoft.com/office/drawing/2014/main" id="{8128BE09-1CEE-7C17-B126-DB2AB54A4E16}"/>
              </a:ext>
            </a:extLst>
          </p:cNvPr>
          <p:cNvSpPr/>
          <p:nvPr/>
        </p:nvSpPr>
        <p:spPr>
          <a:xfrm>
            <a:off x="6661706" y="2596891"/>
            <a:ext cx="656016" cy="164145"/>
          </a:xfrm>
          <a:custGeom>
            <a:avLst/>
            <a:gdLst/>
            <a:ahLst/>
            <a:cxnLst/>
            <a:rect l="l" t="t" r="r" b="b"/>
            <a:pathLst>
              <a:path w="40797" h="10208" extrusionOk="0">
                <a:moveTo>
                  <a:pt x="16012" y="0"/>
                </a:moveTo>
                <a:cubicBezTo>
                  <a:pt x="12709" y="0"/>
                  <a:pt x="9774" y="1568"/>
                  <a:pt x="7906" y="3970"/>
                </a:cubicBezTo>
                <a:cubicBezTo>
                  <a:pt x="7439" y="3870"/>
                  <a:pt x="6905" y="3803"/>
                  <a:pt x="6405" y="3803"/>
                </a:cubicBezTo>
                <a:cubicBezTo>
                  <a:pt x="2869" y="3803"/>
                  <a:pt x="0" y="6672"/>
                  <a:pt x="0" y="10208"/>
                </a:cubicBezTo>
                <a:lnTo>
                  <a:pt x="40796" y="10208"/>
                </a:lnTo>
                <a:cubicBezTo>
                  <a:pt x="40796" y="7939"/>
                  <a:pt x="38995" y="6138"/>
                  <a:pt x="36727" y="6138"/>
                </a:cubicBezTo>
                <a:cubicBezTo>
                  <a:pt x="35693" y="6138"/>
                  <a:pt x="34725" y="6505"/>
                  <a:pt x="34025" y="7172"/>
                </a:cubicBezTo>
                <a:cubicBezTo>
                  <a:pt x="32924" y="5171"/>
                  <a:pt x="30822" y="3803"/>
                  <a:pt x="28387" y="3803"/>
                </a:cubicBezTo>
                <a:cubicBezTo>
                  <a:pt x="27020" y="3803"/>
                  <a:pt x="25785" y="4203"/>
                  <a:pt x="24751" y="4904"/>
                </a:cubicBezTo>
                <a:cubicBezTo>
                  <a:pt x="22983" y="1968"/>
                  <a:pt x="19714" y="0"/>
                  <a:pt x="160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495;p22">
            <a:extLst>
              <a:ext uri="{FF2B5EF4-FFF2-40B4-BE49-F238E27FC236}">
                <a16:creationId xmlns:a16="http://schemas.microsoft.com/office/drawing/2014/main" id="{3C2ABF37-F62F-0854-C565-E9C4D1D2E9FF}"/>
              </a:ext>
            </a:extLst>
          </p:cNvPr>
          <p:cNvGrpSpPr/>
          <p:nvPr/>
        </p:nvGrpSpPr>
        <p:grpSpPr>
          <a:xfrm>
            <a:off x="5070637" y="2078440"/>
            <a:ext cx="503315" cy="2501626"/>
            <a:chOff x="654775" y="1922325"/>
            <a:chExt cx="503315" cy="2501626"/>
          </a:xfrm>
        </p:grpSpPr>
        <p:sp>
          <p:nvSpPr>
            <p:cNvPr id="8" name="Google Shape;496;p22">
              <a:extLst>
                <a:ext uri="{FF2B5EF4-FFF2-40B4-BE49-F238E27FC236}">
                  <a16:creationId xmlns:a16="http://schemas.microsoft.com/office/drawing/2014/main" id="{3F9230CF-FC5E-A83E-D7D2-5AC7A5611925}"/>
                </a:ext>
              </a:extLst>
            </p:cNvPr>
            <p:cNvSpPr/>
            <p:nvPr/>
          </p:nvSpPr>
          <p:spPr>
            <a:xfrm>
              <a:off x="654775" y="1922325"/>
              <a:ext cx="503315" cy="2501626"/>
            </a:xfrm>
            <a:custGeom>
              <a:avLst/>
              <a:gdLst/>
              <a:ahLst/>
              <a:cxnLst/>
              <a:rect l="l" t="t" r="r" b="b"/>
              <a:pathLst>
                <a:path w="35526" h="163185" extrusionOk="0">
                  <a:moveTo>
                    <a:pt x="0" y="1"/>
                  </a:moveTo>
                  <a:lnTo>
                    <a:pt x="0" y="163184"/>
                  </a:lnTo>
                  <a:lnTo>
                    <a:pt x="35525" y="163184"/>
                  </a:lnTo>
                  <a:lnTo>
                    <a:pt x="3552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7;p22">
              <a:extLst>
                <a:ext uri="{FF2B5EF4-FFF2-40B4-BE49-F238E27FC236}">
                  <a16:creationId xmlns:a16="http://schemas.microsoft.com/office/drawing/2014/main" id="{75D11643-0F20-1F49-562B-351D0912433A}"/>
                </a:ext>
              </a:extLst>
            </p:cNvPr>
            <p:cNvSpPr/>
            <p:nvPr/>
          </p:nvSpPr>
          <p:spPr>
            <a:xfrm>
              <a:off x="705818" y="1992409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8;p22">
              <a:extLst>
                <a:ext uri="{FF2B5EF4-FFF2-40B4-BE49-F238E27FC236}">
                  <a16:creationId xmlns:a16="http://schemas.microsoft.com/office/drawing/2014/main" id="{4C902B02-A3F1-439F-F413-0200976580A3}"/>
                </a:ext>
              </a:extLst>
            </p:cNvPr>
            <p:cNvSpPr/>
            <p:nvPr/>
          </p:nvSpPr>
          <p:spPr>
            <a:xfrm>
              <a:off x="705818" y="208807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;p22">
              <a:extLst>
                <a:ext uri="{FF2B5EF4-FFF2-40B4-BE49-F238E27FC236}">
                  <a16:creationId xmlns:a16="http://schemas.microsoft.com/office/drawing/2014/main" id="{20F452B2-EAE4-2195-450B-559B4B57640A}"/>
                </a:ext>
              </a:extLst>
            </p:cNvPr>
            <p:cNvSpPr/>
            <p:nvPr/>
          </p:nvSpPr>
          <p:spPr>
            <a:xfrm>
              <a:off x="705818" y="218424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0;p22">
              <a:extLst>
                <a:ext uri="{FF2B5EF4-FFF2-40B4-BE49-F238E27FC236}">
                  <a16:creationId xmlns:a16="http://schemas.microsoft.com/office/drawing/2014/main" id="{6600B80C-A9F4-B33B-8CC8-1317682CFD79}"/>
                </a:ext>
              </a:extLst>
            </p:cNvPr>
            <p:cNvSpPr/>
            <p:nvPr/>
          </p:nvSpPr>
          <p:spPr>
            <a:xfrm>
              <a:off x="705818" y="2279905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;p22">
              <a:extLst>
                <a:ext uri="{FF2B5EF4-FFF2-40B4-BE49-F238E27FC236}">
                  <a16:creationId xmlns:a16="http://schemas.microsoft.com/office/drawing/2014/main" id="{55E8BD28-2EFA-5EAF-A046-78A705E9C22E}"/>
                </a:ext>
              </a:extLst>
            </p:cNvPr>
            <p:cNvSpPr/>
            <p:nvPr/>
          </p:nvSpPr>
          <p:spPr>
            <a:xfrm>
              <a:off x="705818" y="237556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2;p22">
              <a:extLst>
                <a:ext uri="{FF2B5EF4-FFF2-40B4-BE49-F238E27FC236}">
                  <a16:creationId xmlns:a16="http://schemas.microsoft.com/office/drawing/2014/main" id="{1FB5D1A7-9D2D-A473-13DF-23DB8CFA5BAA}"/>
                </a:ext>
              </a:extLst>
            </p:cNvPr>
            <p:cNvSpPr/>
            <p:nvPr/>
          </p:nvSpPr>
          <p:spPr>
            <a:xfrm>
              <a:off x="705818" y="247121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3;p22">
              <a:extLst>
                <a:ext uri="{FF2B5EF4-FFF2-40B4-BE49-F238E27FC236}">
                  <a16:creationId xmlns:a16="http://schemas.microsoft.com/office/drawing/2014/main" id="{B232CDF8-DE08-46A2-9B1C-B8CFDDC9843C}"/>
                </a:ext>
              </a:extLst>
            </p:cNvPr>
            <p:cNvSpPr/>
            <p:nvPr/>
          </p:nvSpPr>
          <p:spPr>
            <a:xfrm>
              <a:off x="705818" y="256688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4;p22">
              <a:extLst>
                <a:ext uri="{FF2B5EF4-FFF2-40B4-BE49-F238E27FC236}">
                  <a16:creationId xmlns:a16="http://schemas.microsoft.com/office/drawing/2014/main" id="{8DB0BCD0-419D-F218-7590-72DDB46D3145}"/>
                </a:ext>
              </a:extLst>
            </p:cNvPr>
            <p:cNvSpPr/>
            <p:nvPr/>
          </p:nvSpPr>
          <p:spPr>
            <a:xfrm>
              <a:off x="705818" y="266254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5;p22">
              <a:extLst>
                <a:ext uri="{FF2B5EF4-FFF2-40B4-BE49-F238E27FC236}">
                  <a16:creationId xmlns:a16="http://schemas.microsoft.com/office/drawing/2014/main" id="{6F0008A2-86A3-EEBD-04D0-2762A4DC28C7}"/>
                </a:ext>
              </a:extLst>
            </p:cNvPr>
            <p:cNvSpPr/>
            <p:nvPr/>
          </p:nvSpPr>
          <p:spPr>
            <a:xfrm>
              <a:off x="705818" y="275820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6;p22">
              <a:extLst>
                <a:ext uri="{FF2B5EF4-FFF2-40B4-BE49-F238E27FC236}">
                  <a16:creationId xmlns:a16="http://schemas.microsoft.com/office/drawing/2014/main" id="{3AA7768A-D000-F830-5FD4-61DE62B212F6}"/>
                </a:ext>
              </a:extLst>
            </p:cNvPr>
            <p:cNvSpPr/>
            <p:nvPr/>
          </p:nvSpPr>
          <p:spPr>
            <a:xfrm>
              <a:off x="705818" y="2853870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7;p22">
              <a:extLst>
                <a:ext uri="{FF2B5EF4-FFF2-40B4-BE49-F238E27FC236}">
                  <a16:creationId xmlns:a16="http://schemas.microsoft.com/office/drawing/2014/main" id="{FE23C5E3-FA62-3DCA-0124-59CB9272C0DD}"/>
                </a:ext>
              </a:extLst>
            </p:cNvPr>
            <p:cNvSpPr/>
            <p:nvPr/>
          </p:nvSpPr>
          <p:spPr>
            <a:xfrm>
              <a:off x="705818" y="2950039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8;p22">
              <a:extLst>
                <a:ext uri="{FF2B5EF4-FFF2-40B4-BE49-F238E27FC236}">
                  <a16:creationId xmlns:a16="http://schemas.microsoft.com/office/drawing/2014/main" id="{E0EBA499-4487-7B55-B2F3-BCDF2EF8B712}"/>
                </a:ext>
              </a:extLst>
            </p:cNvPr>
            <p:cNvSpPr/>
            <p:nvPr/>
          </p:nvSpPr>
          <p:spPr>
            <a:xfrm>
              <a:off x="705818" y="304570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9;p22">
              <a:extLst>
                <a:ext uri="{FF2B5EF4-FFF2-40B4-BE49-F238E27FC236}">
                  <a16:creationId xmlns:a16="http://schemas.microsoft.com/office/drawing/2014/main" id="{C77FA572-3EBF-6D45-82CE-78B8FC958BE7}"/>
                </a:ext>
              </a:extLst>
            </p:cNvPr>
            <p:cNvSpPr/>
            <p:nvPr/>
          </p:nvSpPr>
          <p:spPr>
            <a:xfrm>
              <a:off x="705818" y="314135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0;p22">
              <a:extLst>
                <a:ext uri="{FF2B5EF4-FFF2-40B4-BE49-F238E27FC236}">
                  <a16:creationId xmlns:a16="http://schemas.microsoft.com/office/drawing/2014/main" id="{752FC712-CB61-506E-4036-1FC19BDE186A}"/>
                </a:ext>
              </a:extLst>
            </p:cNvPr>
            <p:cNvSpPr/>
            <p:nvPr/>
          </p:nvSpPr>
          <p:spPr>
            <a:xfrm>
              <a:off x="705818" y="323701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;p22">
              <a:extLst>
                <a:ext uri="{FF2B5EF4-FFF2-40B4-BE49-F238E27FC236}">
                  <a16:creationId xmlns:a16="http://schemas.microsoft.com/office/drawing/2014/main" id="{DEB95AF1-3026-1BA8-DBCA-A4A8EB26315B}"/>
                </a:ext>
              </a:extLst>
            </p:cNvPr>
            <p:cNvSpPr/>
            <p:nvPr/>
          </p:nvSpPr>
          <p:spPr>
            <a:xfrm>
              <a:off x="705818" y="3332677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2;p22">
              <a:extLst>
                <a:ext uri="{FF2B5EF4-FFF2-40B4-BE49-F238E27FC236}">
                  <a16:creationId xmlns:a16="http://schemas.microsoft.com/office/drawing/2014/main" id="{8F4BB104-216B-832E-3AE5-11DD5701286F}"/>
                </a:ext>
              </a:extLst>
            </p:cNvPr>
            <p:cNvSpPr/>
            <p:nvPr/>
          </p:nvSpPr>
          <p:spPr>
            <a:xfrm>
              <a:off x="705818" y="3428340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3;p22">
              <a:extLst>
                <a:ext uri="{FF2B5EF4-FFF2-40B4-BE49-F238E27FC236}">
                  <a16:creationId xmlns:a16="http://schemas.microsoft.com/office/drawing/2014/main" id="{BE0CED8C-21F5-05C4-2248-4A72EE38F8E5}"/>
                </a:ext>
              </a:extLst>
            </p:cNvPr>
            <p:cNvSpPr/>
            <p:nvPr/>
          </p:nvSpPr>
          <p:spPr>
            <a:xfrm>
              <a:off x="705818" y="352451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4;p22">
              <a:extLst>
                <a:ext uri="{FF2B5EF4-FFF2-40B4-BE49-F238E27FC236}">
                  <a16:creationId xmlns:a16="http://schemas.microsoft.com/office/drawing/2014/main" id="{B08C13D1-6516-2CE0-926A-143A295DE4ED}"/>
                </a:ext>
              </a:extLst>
            </p:cNvPr>
            <p:cNvSpPr/>
            <p:nvPr/>
          </p:nvSpPr>
          <p:spPr>
            <a:xfrm>
              <a:off x="705818" y="362017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5;p22">
              <a:extLst>
                <a:ext uri="{FF2B5EF4-FFF2-40B4-BE49-F238E27FC236}">
                  <a16:creationId xmlns:a16="http://schemas.microsoft.com/office/drawing/2014/main" id="{5DD817B8-7F77-D68B-DD1E-12E69937F068}"/>
                </a:ext>
              </a:extLst>
            </p:cNvPr>
            <p:cNvSpPr/>
            <p:nvPr/>
          </p:nvSpPr>
          <p:spPr>
            <a:xfrm>
              <a:off x="705818" y="371583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6;p22">
              <a:extLst>
                <a:ext uri="{FF2B5EF4-FFF2-40B4-BE49-F238E27FC236}">
                  <a16:creationId xmlns:a16="http://schemas.microsoft.com/office/drawing/2014/main" id="{A3B4A84D-CEDC-31E0-0E46-2287E0DE0B02}"/>
                </a:ext>
              </a:extLst>
            </p:cNvPr>
            <p:cNvSpPr/>
            <p:nvPr/>
          </p:nvSpPr>
          <p:spPr>
            <a:xfrm>
              <a:off x="705818" y="381148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;p22">
              <a:extLst>
                <a:ext uri="{FF2B5EF4-FFF2-40B4-BE49-F238E27FC236}">
                  <a16:creationId xmlns:a16="http://schemas.microsoft.com/office/drawing/2014/main" id="{A3B7A341-1BB5-1053-D2CD-05C04E511A3B}"/>
                </a:ext>
              </a:extLst>
            </p:cNvPr>
            <p:cNvSpPr/>
            <p:nvPr/>
          </p:nvSpPr>
          <p:spPr>
            <a:xfrm>
              <a:off x="705818" y="390714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8;p22">
              <a:extLst>
                <a:ext uri="{FF2B5EF4-FFF2-40B4-BE49-F238E27FC236}">
                  <a16:creationId xmlns:a16="http://schemas.microsoft.com/office/drawing/2014/main" id="{8445775A-5138-19F8-EB8C-1A09110DA8E6}"/>
                </a:ext>
              </a:extLst>
            </p:cNvPr>
            <p:cNvSpPr/>
            <p:nvPr/>
          </p:nvSpPr>
          <p:spPr>
            <a:xfrm>
              <a:off x="705818" y="4002811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9;p22">
              <a:extLst>
                <a:ext uri="{FF2B5EF4-FFF2-40B4-BE49-F238E27FC236}">
                  <a16:creationId xmlns:a16="http://schemas.microsoft.com/office/drawing/2014/main" id="{6FBFD653-EC7D-75B6-27F7-7B7689D44713}"/>
                </a:ext>
              </a:extLst>
            </p:cNvPr>
            <p:cNvSpPr/>
            <p:nvPr/>
          </p:nvSpPr>
          <p:spPr>
            <a:xfrm>
              <a:off x="705818" y="409847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0;p22">
              <a:extLst>
                <a:ext uri="{FF2B5EF4-FFF2-40B4-BE49-F238E27FC236}">
                  <a16:creationId xmlns:a16="http://schemas.microsoft.com/office/drawing/2014/main" id="{0177213C-B45E-D065-1690-96C8286A400E}"/>
                </a:ext>
              </a:extLst>
            </p:cNvPr>
            <p:cNvSpPr/>
            <p:nvPr/>
          </p:nvSpPr>
          <p:spPr>
            <a:xfrm>
              <a:off x="705818" y="4194138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21;p22">
            <a:extLst>
              <a:ext uri="{FF2B5EF4-FFF2-40B4-BE49-F238E27FC236}">
                <a16:creationId xmlns:a16="http://schemas.microsoft.com/office/drawing/2014/main" id="{A86E53A5-89A3-DF52-8466-4DAB73CB27EC}"/>
              </a:ext>
            </a:extLst>
          </p:cNvPr>
          <p:cNvGrpSpPr/>
          <p:nvPr/>
        </p:nvGrpSpPr>
        <p:grpSpPr>
          <a:xfrm>
            <a:off x="5753199" y="2653433"/>
            <a:ext cx="503329" cy="1926843"/>
            <a:chOff x="1337337" y="2497318"/>
            <a:chExt cx="503329" cy="1926843"/>
          </a:xfrm>
        </p:grpSpPr>
        <p:sp>
          <p:nvSpPr>
            <p:cNvPr id="34" name="Google Shape;522;p22">
              <a:extLst>
                <a:ext uri="{FF2B5EF4-FFF2-40B4-BE49-F238E27FC236}">
                  <a16:creationId xmlns:a16="http://schemas.microsoft.com/office/drawing/2014/main" id="{FD591477-D352-7442-DE3B-88F702A4A913}"/>
                </a:ext>
              </a:extLst>
            </p:cNvPr>
            <p:cNvSpPr/>
            <p:nvPr/>
          </p:nvSpPr>
          <p:spPr>
            <a:xfrm>
              <a:off x="1337337" y="2497318"/>
              <a:ext cx="503329" cy="1926843"/>
            </a:xfrm>
            <a:custGeom>
              <a:avLst/>
              <a:gdLst/>
              <a:ahLst/>
              <a:cxnLst/>
              <a:rect l="l" t="t" r="r" b="b"/>
              <a:pathLst>
                <a:path w="35527" h="125691" extrusionOk="0">
                  <a:moveTo>
                    <a:pt x="1" y="0"/>
                  </a:moveTo>
                  <a:lnTo>
                    <a:pt x="1" y="125690"/>
                  </a:lnTo>
                  <a:lnTo>
                    <a:pt x="35526" y="125690"/>
                  </a:lnTo>
                  <a:lnTo>
                    <a:pt x="35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3;p22">
              <a:extLst>
                <a:ext uri="{FF2B5EF4-FFF2-40B4-BE49-F238E27FC236}">
                  <a16:creationId xmlns:a16="http://schemas.microsoft.com/office/drawing/2014/main" id="{BF0DD8A3-682B-797E-5311-8DF610EF2A5D}"/>
                </a:ext>
              </a:extLst>
            </p:cNvPr>
            <p:cNvSpPr/>
            <p:nvPr/>
          </p:nvSpPr>
          <p:spPr>
            <a:xfrm>
              <a:off x="1388394" y="256740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;p22">
              <a:extLst>
                <a:ext uri="{FF2B5EF4-FFF2-40B4-BE49-F238E27FC236}">
                  <a16:creationId xmlns:a16="http://schemas.microsoft.com/office/drawing/2014/main" id="{93E0227A-5276-F9E2-0034-313909F2E1C0}"/>
                </a:ext>
              </a:extLst>
            </p:cNvPr>
            <p:cNvSpPr/>
            <p:nvPr/>
          </p:nvSpPr>
          <p:spPr>
            <a:xfrm>
              <a:off x="1388394" y="2663049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5;p22">
              <a:extLst>
                <a:ext uri="{FF2B5EF4-FFF2-40B4-BE49-F238E27FC236}">
                  <a16:creationId xmlns:a16="http://schemas.microsoft.com/office/drawing/2014/main" id="{DACB1D7A-E8BF-43B6-C895-030AF5B25A8C}"/>
                </a:ext>
              </a:extLst>
            </p:cNvPr>
            <p:cNvSpPr/>
            <p:nvPr/>
          </p:nvSpPr>
          <p:spPr>
            <a:xfrm>
              <a:off x="1388394" y="2758712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6;p22">
              <a:extLst>
                <a:ext uri="{FF2B5EF4-FFF2-40B4-BE49-F238E27FC236}">
                  <a16:creationId xmlns:a16="http://schemas.microsoft.com/office/drawing/2014/main" id="{784F7319-8525-11B0-7865-1B086707104A}"/>
                </a:ext>
              </a:extLst>
            </p:cNvPr>
            <p:cNvSpPr/>
            <p:nvPr/>
          </p:nvSpPr>
          <p:spPr>
            <a:xfrm>
              <a:off x="1388394" y="285437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7;p22">
              <a:extLst>
                <a:ext uri="{FF2B5EF4-FFF2-40B4-BE49-F238E27FC236}">
                  <a16:creationId xmlns:a16="http://schemas.microsoft.com/office/drawing/2014/main" id="{395A5ABF-F0DD-57E9-4074-4A9C0F4B00BB}"/>
                </a:ext>
              </a:extLst>
            </p:cNvPr>
            <p:cNvSpPr/>
            <p:nvPr/>
          </p:nvSpPr>
          <p:spPr>
            <a:xfrm>
              <a:off x="1388394" y="2950545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8;p22">
              <a:extLst>
                <a:ext uri="{FF2B5EF4-FFF2-40B4-BE49-F238E27FC236}">
                  <a16:creationId xmlns:a16="http://schemas.microsoft.com/office/drawing/2014/main" id="{33B74FDF-41FB-B096-8D67-282F5F894E39}"/>
                </a:ext>
              </a:extLst>
            </p:cNvPr>
            <p:cNvSpPr/>
            <p:nvPr/>
          </p:nvSpPr>
          <p:spPr>
            <a:xfrm>
              <a:off x="1388394" y="304620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9;p22">
              <a:extLst>
                <a:ext uri="{FF2B5EF4-FFF2-40B4-BE49-F238E27FC236}">
                  <a16:creationId xmlns:a16="http://schemas.microsoft.com/office/drawing/2014/main" id="{E76DC73A-46C9-4BC3-C3ED-2CCC12924213}"/>
                </a:ext>
              </a:extLst>
            </p:cNvPr>
            <p:cNvSpPr/>
            <p:nvPr/>
          </p:nvSpPr>
          <p:spPr>
            <a:xfrm>
              <a:off x="1388394" y="3141872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0;p22">
              <a:extLst>
                <a:ext uri="{FF2B5EF4-FFF2-40B4-BE49-F238E27FC236}">
                  <a16:creationId xmlns:a16="http://schemas.microsoft.com/office/drawing/2014/main" id="{F0C37FC5-F052-1C0F-B6B7-6DB270880AD2}"/>
                </a:ext>
              </a:extLst>
            </p:cNvPr>
            <p:cNvSpPr/>
            <p:nvPr/>
          </p:nvSpPr>
          <p:spPr>
            <a:xfrm>
              <a:off x="1388394" y="2662543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1;p22">
              <a:extLst>
                <a:ext uri="{FF2B5EF4-FFF2-40B4-BE49-F238E27FC236}">
                  <a16:creationId xmlns:a16="http://schemas.microsoft.com/office/drawing/2014/main" id="{7D68F3F0-E362-3668-9E0E-F8BD52578166}"/>
                </a:ext>
              </a:extLst>
            </p:cNvPr>
            <p:cNvSpPr/>
            <p:nvPr/>
          </p:nvSpPr>
          <p:spPr>
            <a:xfrm>
              <a:off x="1388394" y="275820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2;p22">
              <a:extLst>
                <a:ext uri="{FF2B5EF4-FFF2-40B4-BE49-F238E27FC236}">
                  <a16:creationId xmlns:a16="http://schemas.microsoft.com/office/drawing/2014/main" id="{E9E8D5A3-1F38-FA3A-4F9B-63B3C0E7481D}"/>
                </a:ext>
              </a:extLst>
            </p:cNvPr>
            <p:cNvSpPr/>
            <p:nvPr/>
          </p:nvSpPr>
          <p:spPr>
            <a:xfrm>
              <a:off x="1388394" y="2853870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3;p22">
              <a:extLst>
                <a:ext uri="{FF2B5EF4-FFF2-40B4-BE49-F238E27FC236}">
                  <a16:creationId xmlns:a16="http://schemas.microsoft.com/office/drawing/2014/main" id="{0E2EA7C1-58DA-B78F-90F7-A4044D4B8C3F}"/>
                </a:ext>
              </a:extLst>
            </p:cNvPr>
            <p:cNvSpPr/>
            <p:nvPr/>
          </p:nvSpPr>
          <p:spPr>
            <a:xfrm>
              <a:off x="1388394" y="2950039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4;p22">
              <a:extLst>
                <a:ext uri="{FF2B5EF4-FFF2-40B4-BE49-F238E27FC236}">
                  <a16:creationId xmlns:a16="http://schemas.microsoft.com/office/drawing/2014/main" id="{097E696E-0964-00D9-4ECE-2684D6941775}"/>
                </a:ext>
              </a:extLst>
            </p:cNvPr>
            <p:cNvSpPr/>
            <p:nvPr/>
          </p:nvSpPr>
          <p:spPr>
            <a:xfrm>
              <a:off x="1388394" y="3045702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5;p22">
              <a:extLst>
                <a:ext uri="{FF2B5EF4-FFF2-40B4-BE49-F238E27FC236}">
                  <a16:creationId xmlns:a16="http://schemas.microsoft.com/office/drawing/2014/main" id="{38BC3196-C33E-F26D-9C1D-489CAC7507BD}"/>
                </a:ext>
              </a:extLst>
            </p:cNvPr>
            <p:cNvSpPr/>
            <p:nvPr/>
          </p:nvSpPr>
          <p:spPr>
            <a:xfrm>
              <a:off x="1388394" y="314135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6;p22">
              <a:extLst>
                <a:ext uri="{FF2B5EF4-FFF2-40B4-BE49-F238E27FC236}">
                  <a16:creationId xmlns:a16="http://schemas.microsoft.com/office/drawing/2014/main" id="{C190E36F-8C90-88C4-D363-761F0888348F}"/>
                </a:ext>
              </a:extLst>
            </p:cNvPr>
            <p:cNvSpPr/>
            <p:nvPr/>
          </p:nvSpPr>
          <p:spPr>
            <a:xfrm>
              <a:off x="1388394" y="323701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7;p22">
              <a:extLst>
                <a:ext uri="{FF2B5EF4-FFF2-40B4-BE49-F238E27FC236}">
                  <a16:creationId xmlns:a16="http://schemas.microsoft.com/office/drawing/2014/main" id="{64F7CD0C-691E-8ADD-8B53-BE3CF2754D01}"/>
                </a:ext>
              </a:extLst>
            </p:cNvPr>
            <p:cNvSpPr/>
            <p:nvPr/>
          </p:nvSpPr>
          <p:spPr>
            <a:xfrm>
              <a:off x="1388394" y="3332677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8;p22">
              <a:extLst>
                <a:ext uri="{FF2B5EF4-FFF2-40B4-BE49-F238E27FC236}">
                  <a16:creationId xmlns:a16="http://schemas.microsoft.com/office/drawing/2014/main" id="{08C2260A-271F-DFF6-96E1-4B0242A8F841}"/>
                </a:ext>
              </a:extLst>
            </p:cNvPr>
            <p:cNvSpPr/>
            <p:nvPr/>
          </p:nvSpPr>
          <p:spPr>
            <a:xfrm>
              <a:off x="1388394" y="3428340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9;p22">
              <a:extLst>
                <a:ext uri="{FF2B5EF4-FFF2-40B4-BE49-F238E27FC236}">
                  <a16:creationId xmlns:a16="http://schemas.microsoft.com/office/drawing/2014/main" id="{A4DE199A-8CFB-556A-81B0-2ED20DD68345}"/>
                </a:ext>
              </a:extLst>
            </p:cNvPr>
            <p:cNvSpPr/>
            <p:nvPr/>
          </p:nvSpPr>
          <p:spPr>
            <a:xfrm>
              <a:off x="1388394" y="352451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0;p22">
              <a:extLst>
                <a:ext uri="{FF2B5EF4-FFF2-40B4-BE49-F238E27FC236}">
                  <a16:creationId xmlns:a16="http://schemas.microsoft.com/office/drawing/2014/main" id="{38F88E7F-2859-8448-5E25-B3A6C2C6F998}"/>
                </a:ext>
              </a:extLst>
            </p:cNvPr>
            <p:cNvSpPr/>
            <p:nvPr/>
          </p:nvSpPr>
          <p:spPr>
            <a:xfrm>
              <a:off x="1388394" y="3620173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1;p22">
              <a:extLst>
                <a:ext uri="{FF2B5EF4-FFF2-40B4-BE49-F238E27FC236}">
                  <a16:creationId xmlns:a16="http://schemas.microsoft.com/office/drawing/2014/main" id="{8DB5C4C7-EF39-8076-03B9-7084481E0929}"/>
                </a:ext>
              </a:extLst>
            </p:cNvPr>
            <p:cNvSpPr/>
            <p:nvPr/>
          </p:nvSpPr>
          <p:spPr>
            <a:xfrm>
              <a:off x="1388394" y="371583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2;p22">
              <a:extLst>
                <a:ext uri="{FF2B5EF4-FFF2-40B4-BE49-F238E27FC236}">
                  <a16:creationId xmlns:a16="http://schemas.microsoft.com/office/drawing/2014/main" id="{0785C29D-77AC-FEA9-8946-483388C13934}"/>
                </a:ext>
              </a:extLst>
            </p:cNvPr>
            <p:cNvSpPr/>
            <p:nvPr/>
          </p:nvSpPr>
          <p:spPr>
            <a:xfrm>
              <a:off x="1388394" y="381148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3;p22">
              <a:extLst>
                <a:ext uri="{FF2B5EF4-FFF2-40B4-BE49-F238E27FC236}">
                  <a16:creationId xmlns:a16="http://schemas.microsoft.com/office/drawing/2014/main" id="{E0E4F1CC-31CA-7069-E97D-0044B0C5C721}"/>
                </a:ext>
              </a:extLst>
            </p:cNvPr>
            <p:cNvSpPr/>
            <p:nvPr/>
          </p:nvSpPr>
          <p:spPr>
            <a:xfrm>
              <a:off x="1388394" y="390714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4;p22">
              <a:extLst>
                <a:ext uri="{FF2B5EF4-FFF2-40B4-BE49-F238E27FC236}">
                  <a16:creationId xmlns:a16="http://schemas.microsoft.com/office/drawing/2014/main" id="{716C8755-FF46-51A1-20C6-E4F88963F8C3}"/>
                </a:ext>
              </a:extLst>
            </p:cNvPr>
            <p:cNvSpPr/>
            <p:nvPr/>
          </p:nvSpPr>
          <p:spPr>
            <a:xfrm>
              <a:off x="1388394" y="400281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5;p22">
              <a:extLst>
                <a:ext uri="{FF2B5EF4-FFF2-40B4-BE49-F238E27FC236}">
                  <a16:creationId xmlns:a16="http://schemas.microsoft.com/office/drawing/2014/main" id="{9AECE0CE-3D5E-D428-9C66-F59626C852B5}"/>
                </a:ext>
              </a:extLst>
            </p:cNvPr>
            <p:cNvSpPr/>
            <p:nvPr/>
          </p:nvSpPr>
          <p:spPr>
            <a:xfrm>
              <a:off x="1388394" y="409847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6;p22">
              <a:extLst>
                <a:ext uri="{FF2B5EF4-FFF2-40B4-BE49-F238E27FC236}">
                  <a16:creationId xmlns:a16="http://schemas.microsoft.com/office/drawing/2014/main" id="{804FE035-8172-7A46-6488-49A11D7857FA}"/>
                </a:ext>
              </a:extLst>
            </p:cNvPr>
            <p:cNvSpPr/>
            <p:nvPr/>
          </p:nvSpPr>
          <p:spPr>
            <a:xfrm>
              <a:off x="1388394" y="4194138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47;p22">
            <a:extLst>
              <a:ext uri="{FF2B5EF4-FFF2-40B4-BE49-F238E27FC236}">
                <a16:creationId xmlns:a16="http://schemas.microsoft.com/office/drawing/2014/main" id="{70C1811A-3F87-5B95-8282-D87DBA1AE08E}"/>
              </a:ext>
            </a:extLst>
          </p:cNvPr>
          <p:cNvGrpSpPr/>
          <p:nvPr/>
        </p:nvGrpSpPr>
        <p:grpSpPr>
          <a:xfrm>
            <a:off x="6435776" y="2949624"/>
            <a:ext cx="503796" cy="1630759"/>
            <a:chOff x="2019914" y="2793509"/>
            <a:chExt cx="503796" cy="1630759"/>
          </a:xfrm>
        </p:grpSpPr>
        <p:sp>
          <p:nvSpPr>
            <p:cNvPr id="60" name="Google Shape;548;p22">
              <a:extLst>
                <a:ext uri="{FF2B5EF4-FFF2-40B4-BE49-F238E27FC236}">
                  <a16:creationId xmlns:a16="http://schemas.microsoft.com/office/drawing/2014/main" id="{48F1C2A1-FC7C-0A6F-D495-88A115B0D5A5}"/>
                </a:ext>
              </a:extLst>
            </p:cNvPr>
            <p:cNvSpPr/>
            <p:nvPr/>
          </p:nvSpPr>
          <p:spPr>
            <a:xfrm>
              <a:off x="2019914" y="2793509"/>
              <a:ext cx="503796" cy="1630759"/>
            </a:xfrm>
            <a:custGeom>
              <a:avLst/>
              <a:gdLst/>
              <a:ahLst/>
              <a:cxnLst/>
              <a:rect l="l" t="t" r="r" b="b"/>
              <a:pathLst>
                <a:path w="35560" h="106377" extrusionOk="0">
                  <a:moveTo>
                    <a:pt x="1" y="0"/>
                  </a:moveTo>
                  <a:lnTo>
                    <a:pt x="1" y="106376"/>
                  </a:lnTo>
                  <a:lnTo>
                    <a:pt x="35559" y="106376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9;p22">
              <a:extLst>
                <a:ext uri="{FF2B5EF4-FFF2-40B4-BE49-F238E27FC236}">
                  <a16:creationId xmlns:a16="http://schemas.microsoft.com/office/drawing/2014/main" id="{F8CFB68D-8E9B-40C9-1DBE-CC4DAB1930D5}"/>
                </a:ext>
              </a:extLst>
            </p:cNvPr>
            <p:cNvSpPr/>
            <p:nvPr/>
          </p:nvSpPr>
          <p:spPr>
            <a:xfrm>
              <a:off x="2070971" y="2863577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0;p22">
              <a:extLst>
                <a:ext uri="{FF2B5EF4-FFF2-40B4-BE49-F238E27FC236}">
                  <a16:creationId xmlns:a16="http://schemas.microsoft.com/office/drawing/2014/main" id="{81C76C37-8E54-39AB-DE97-E86608640E93}"/>
                </a:ext>
              </a:extLst>
            </p:cNvPr>
            <p:cNvSpPr/>
            <p:nvPr/>
          </p:nvSpPr>
          <p:spPr>
            <a:xfrm>
              <a:off x="2070971" y="295924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1;p22">
              <a:extLst>
                <a:ext uri="{FF2B5EF4-FFF2-40B4-BE49-F238E27FC236}">
                  <a16:creationId xmlns:a16="http://schemas.microsoft.com/office/drawing/2014/main" id="{5063C11E-CE59-8DBB-7C42-319A7C11E95E}"/>
                </a:ext>
              </a:extLst>
            </p:cNvPr>
            <p:cNvSpPr/>
            <p:nvPr/>
          </p:nvSpPr>
          <p:spPr>
            <a:xfrm>
              <a:off x="2070971" y="305490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2;p22">
              <a:extLst>
                <a:ext uri="{FF2B5EF4-FFF2-40B4-BE49-F238E27FC236}">
                  <a16:creationId xmlns:a16="http://schemas.microsoft.com/office/drawing/2014/main" id="{CEE3DFE6-6D5B-8F18-21CB-D825F2077A4A}"/>
                </a:ext>
              </a:extLst>
            </p:cNvPr>
            <p:cNvSpPr/>
            <p:nvPr/>
          </p:nvSpPr>
          <p:spPr>
            <a:xfrm>
              <a:off x="2070971" y="3150567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3;p22">
              <a:extLst>
                <a:ext uri="{FF2B5EF4-FFF2-40B4-BE49-F238E27FC236}">
                  <a16:creationId xmlns:a16="http://schemas.microsoft.com/office/drawing/2014/main" id="{45BA7C3A-B9A1-56FE-5E1D-3A369AF5C90F}"/>
                </a:ext>
              </a:extLst>
            </p:cNvPr>
            <p:cNvSpPr/>
            <p:nvPr/>
          </p:nvSpPr>
          <p:spPr>
            <a:xfrm>
              <a:off x="2070971" y="324623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4;p22">
              <a:extLst>
                <a:ext uri="{FF2B5EF4-FFF2-40B4-BE49-F238E27FC236}">
                  <a16:creationId xmlns:a16="http://schemas.microsoft.com/office/drawing/2014/main" id="{25FC0FE3-E410-6479-8645-EA6F420AD858}"/>
                </a:ext>
              </a:extLst>
            </p:cNvPr>
            <p:cNvSpPr/>
            <p:nvPr/>
          </p:nvSpPr>
          <p:spPr>
            <a:xfrm>
              <a:off x="2070971" y="334240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5;p22">
              <a:extLst>
                <a:ext uri="{FF2B5EF4-FFF2-40B4-BE49-F238E27FC236}">
                  <a16:creationId xmlns:a16="http://schemas.microsoft.com/office/drawing/2014/main" id="{8A563D07-EA45-978F-0896-EDFB3F9CC35E}"/>
                </a:ext>
              </a:extLst>
            </p:cNvPr>
            <p:cNvSpPr/>
            <p:nvPr/>
          </p:nvSpPr>
          <p:spPr>
            <a:xfrm>
              <a:off x="2070971" y="3438063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6;p22">
              <a:extLst>
                <a:ext uri="{FF2B5EF4-FFF2-40B4-BE49-F238E27FC236}">
                  <a16:creationId xmlns:a16="http://schemas.microsoft.com/office/drawing/2014/main" id="{E23B8CF8-BD71-C75A-54E7-5FB74C6C73D8}"/>
                </a:ext>
              </a:extLst>
            </p:cNvPr>
            <p:cNvSpPr/>
            <p:nvPr/>
          </p:nvSpPr>
          <p:spPr>
            <a:xfrm>
              <a:off x="2070971" y="353371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7;p22">
              <a:extLst>
                <a:ext uri="{FF2B5EF4-FFF2-40B4-BE49-F238E27FC236}">
                  <a16:creationId xmlns:a16="http://schemas.microsoft.com/office/drawing/2014/main" id="{75776220-8E69-B91C-EDC7-24210062DE96}"/>
                </a:ext>
              </a:extLst>
            </p:cNvPr>
            <p:cNvSpPr/>
            <p:nvPr/>
          </p:nvSpPr>
          <p:spPr>
            <a:xfrm>
              <a:off x="2070971" y="362937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8;p22">
              <a:extLst>
                <a:ext uri="{FF2B5EF4-FFF2-40B4-BE49-F238E27FC236}">
                  <a16:creationId xmlns:a16="http://schemas.microsoft.com/office/drawing/2014/main" id="{5F7E05D4-8BDE-FFD1-8565-F1A7B9D288CB}"/>
                </a:ext>
              </a:extLst>
            </p:cNvPr>
            <p:cNvSpPr/>
            <p:nvPr/>
          </p:nvSpPr>
          <p:spPr>
            <a:xfrm>
              <a:off x="2070971" y="372503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9;p22">
              <a:extLst>
                <a:ext uri="{FF2B5EF4-FFF2-40B4-BE49-F238E27FC236}">
                  <a16:creationId xmlns:a16="http://schemas.microsoft.com/office/drawing/2014/main" id="{5556EF86-03B4-0A6F-1AA9-9B7AB1B5E86D}"/>
                </a:ext>
              </a:extLst>
            </p:cNvPr>
            <p:cNvSpPr/>
            <p:nvPr/>
          </p:nvSpPr>
          <p:spPr>
            <a:xfrm>
              <a:off x="2070971" y="382070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0;p22">
              <a:extLst>
                <a:ext uri="{FF2B5EF4-FFF2-40B4-BE49-F238E27FC236}">
                  <a16:creationId xmlns:a16="http://schemas.microsoft.com/office/drawing/2014/main" id="{4C3376B4-D2E0-3C05-464D-CA2B61F4DDC0}"/>
                </a:ext>
              </a:extLst>
            </p:cNvPr>
            <p:cNvSpPr/>
            <p:nvPr/>
          </p:nvSpPr>
          <p:spPr>
            <a:xfrm>
              <a:off x="2070971" y="391636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1;p22">
              <a:extLst>
                <a:ext uri="{FF2B5EF4-FFF2-40B4-BE49-F238E27FC236}">
                  <a16:creationId xmlns:a16="http://schemas.microsoft.com/office/drawing/2014/main" id="{A036CA05-F1FB-7A4B-B36F-160B2594FBA5}"/>
                </a:ext>
              </a:extLst>
            </p:cNvPr>
            <p:cNvSpPr/>
            <p:nvPr/>
          </p:nvSpPr>
          <p:spPr>
            <a:xfrm>
              <a:off x="2070971" y="4012012"/>
              <a:ext cx="401705" cy="27640"/>
            </a:xfrm>
            <a:custGeom>
              <a:avLst/>
              <a:gdLst/>
              <a:ahLst/>
              <a:cxnLst/>
              <a:rect l="l" t="t" r="r" b="b"/>
              <a:pathLst>
                <a:path w="28354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28354" y="1802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;p22">
              <a:extLst>
                <a:ext uri="{FF2B5EF4-FFF2-40B4-BE49-F238E27FC236}">
                  <a16:creationId xmlns:a16="http://schemas.microsoft.com/office/drawing/2014/main" id="{D2F57E3C-2A1F-9858-4EF9-4B16C8412B5C}"/>
                </a:ext>
              </a:extLst>
            </p:cNvPr>
            <p:cNvSpPr/>
            <p:nvPr/>
          </p:nvSpPr>
          <p:spPr>
            <a:xfrm>
              <a:off x="2070971" y="323701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3;p22">
              <a:extLst>
                <a:ext uri="{FF2B5EF4-FFF2-40B4-BE49-F238E27FC236}">
                  <a16:creationId xmlns:a16="http://schemas.microsoft.com/office/drawing/2014/main" id="{6DC891EF-36A1-E42C-F9CB-F3CB69CF3872}"/>
                </a:ext>
              </a:extLst>
            </p:cNvPr>
            <p:cNvSpPr/>
            <p:nvPr/>
          </p:nvSpPr>
          <p:spPr>
            <a:xfrm>
              <a:off x="2070971" y="3332677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64;p22">
              <a:extLst>
                <a:ext uri="{FF2B5EF4-FFF2-40B4-BE49-F238E27FC236}">
                  <a16:creationId xmlns:a16="http://schemas.microsoft.com/office/drawing/2014/main" id="{4A617463-8568-05D0-AFD3-97A01722D86D}"/>
                </a:ext>
              </a:extLst>
            </p:cNvPr>
            <p:cNvSpPr/>
            <p:nvPr/>
          </p:nvSpPr>
          <p:spPr>
            <a:xfrm>
              <a:off x="2070971" y="3428340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5;p22">
              <a:extLst>
                <a:ext uri="{FF2B5EF4-FFF2-40B4-BE49-F238E27FC236}">
                  <a16:creationId xmlns:a16="http://schemas.microsoft.com/office/drawing/2014/main" id="{207C1B22-8A9E-ADB9-0FC1-75F91BAD6495}"/>
                </a:ext>
              </a:extLst>
            </p:cNvPr>
            <p:cNvSpPr/>
            <p:nvPr/>
          </p:nvSpPr>
          <p:spPr>
            <a:xfrm>
              <a:off x="2070971" y="352451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6;p22">
              <a:extLst>
                <a:ext uri="{FF2B5EF4-FFF2-40B4-BE49-F238E27FC236}">
                  <a16:creationId xmlns:a16="http://schemas.microsoft.com/office/drawing/2014/main" id="{9AA37095-D4F6-7B03-8B12-DDFC72BF2904}"/>
                </a:ext>
              </a:extLst>
            </p:cNvPr>
            <p:cNvSpPr/>
            <p:nvPr/>
          </p:nvSpPr>
          <p:spPr>
            <a:xfrm>
              <a:off x="2070971" y="3620173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7;p22">
              <a:extLst>
                <a:ext uri="{FF2B5EF4-FFF2-40B4-BE49-F238E27FC236}">
                  <a16:creationId xmlns:a16="http://schemas.microsoft.com/office/drawing/2014/main" id="{5E576CB4-500A-4B69-3E11-E60CEA09C763}"/>
                </a:ext>
              </a:extLst>
            </p:cNvPr>
            <p:cNvSpPr/>
            <p:nvPr/>
          </p:nvSpPr>
          <p:spPr>
            <a:xfrm>
              <a:off x="2070971" y="371583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68;p22">
              <a:extLst>
                <a:ext uri="{FF2B5EF4-FFF2-40B4-BE49-F238E27FC236}">
                  <a16:creationId xmlns:a16="http://schemas.microsoft.com/office/drawing/2014/main" id="{2332AFA4-BB20-7D1C-1333-428C87B4A9A9}"/>
                </a:ext>
              </a:extLst>
            </p:cNvPr>
            <p:cNvSpPr/>
            <p:nvPr/>
          </p:nvSpPr>
          <p:spPr>
            <a:xfrm>
              <a:off x="2070971" y="381148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9;p22">
              <a:extLst>
                <a:ext uri="{FF2B5EF4-FFF2-40B4-BE49-F238E27FC236}">
                  <a16:creationId xmlns:a16="http://schemas.microsoft.com/office/drawing/2014/main" id="{AB4BF7B5-0832-8004-F3FD-2B97B588BEC9}"/>
                </a:ext>
              </a:extLst>
            </p:cNvPr>
            <p:cNvSpPr/>
            <p:nvPr/>
          </p:nvSpPr>
          <p:spPr>
            <a:xfrm>
              <a:off x="2070971" y="390714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70;p22">
              <a:extLst>
                <a:ext uri="{FF2B5EF4-FFF2-40B4-BE49-F238E27FC236}">
                  <a16:creationId xmlns:a16="http://schemas.microsoft.com/office/drawing/2014/main" id="{E678F310-BD2E-3096-31F8-46EC7784AA6F}"/>
                </a:ext>
              </a:extLst>
            </p:cNvPr>
            <p:cNvSpPr/>
            <p:nvPr/>
          </p:nvSpPr>
          <p:spPr>
            <a:xfrm>
              <a:off x="2070971" y="400281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71;p22">
              <a:extLst>
                <a:ext uri="{FF2B5EF4-FFF2-40B4-BE49-F238E27FC236}">
                  <a16:creationId xmlns:a16="http://schemas.microsoft.com/office/drawing/2014/main" id="{8D199834-1E52-29FA-558B-C494C33E3F92}"/>
                </a:ext>
              </a:extLst>
            </p:cNvPr>
            <p:cNvSpPr/>
            <p:nvPr/>
          </p:nvSpPr>
          <p:spPr>
            <a:xfrm>
              <a:off x="2070971" y="409847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72;p22">
              <a:extLst>
                <a:ext uri="{FF2B5EF4-FFF2-40B4-BE49-F238E27FC236}">
                  <a16:creationId xmlns:a16="http://schemas.microsoft.com/office/drawing/2014/main" id="{F2DCF2D7-5D98-26A9-1BD7-D30F7AE2AB2C}"/>
                </a:ext>
              </a:extLst>
            </p:cNvPr>
            <p:cNvSpPr/>
            <p:nvPr/>
          </p:nvSpPr>
          <p:spPr>
            <a:xfrm>
              <a:off x="2070971" y="4194138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73;p22">
            <a:extLst>
              <a:ext uri="{FF2B5EF4-FFF2-40B4-BE49-F238E27FC236}">
                <a16:creationId xmlns:a16="http://schemas.microsoft.com/office/drawing/2014/main" id="{5B5BE253-1396-CAD2-8C7B-ED0D01AC845F}"/>
              </a:ext>
            </a:extLst>
          </p:cNvPr>
          <p:cNvGrpSpPr/>
          <p:nvPr/>
        </p:nvGrpSpPr>
        <p:grpSpPr>
          <a:xfrm>
            <a:off x="7118352" y="2078440"/>
            <a:ext cx="503782" cy="2501626"/>
            <a:chOff x="2702490" y="1922325"/>
            <a:chExt cx="503782" cy="2501626"/>
          </a:xfrm>
        </p:grpSpPr>
        <p:sp>
          <p:nvSpPr>
            <p:cNvPr id="86" name="Google Shape;574;p22">
              <a:extLst>
                <a:ext uri="{FF2B5EF4-FFF2-40B4-BE49-F238E27FC236}">
                  <a16:creationId xmlns:a16="http://schemas.microsoft.com/office/drawing/2014/main" id="{1AFF83A9-F0AB-C937-6204-4C81555FBC8A}"/>
                </a:ext>
              </a:extLst>
            </p:cNvPr>
            <p:cNvSpPr/>
            <p:nvPr/>
          </p:nvSpPr>
          <p:spPr>
            <a:xfrm>
              <a:off x="2702490" y="1922325"/>
              <a:ext cx="503782" cy="2501626"/>
            </a:xfrm>
            <a:custGeom>
              <a:avLst/>
              <a:gdLst/>
              <a:ahLst/>
              <a:cxnLst/>
              <a:rect l="l" t="t" r="r" b="b"/>
              <a:pathLst>
                <a:path w="35559" h="163185" extrusionOk="0">
                  <a:moveTo>
                    <a:pt x="0" y="1"/>
                  </a:moveTo>
                  <a:lnTo>
                    <a:pt x="0" y="163184"/>
                  </a:lnTo>
                  <a:lnTo>
                    <a:pt x="35559" y="163184"/>
                  </a:lnTo>
                  <a:lnTo>
                    <a:pt x="35559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75;p22">
              <a:extLst>
                <a:ext uri="{FF2B5EF4-FFF2-40B4-BE49-F238E27FC236}">
                  <a16:creationId xmlns:a16="http://schemas.microsoft.com/office/drawing/2014/main" id="{68545EA2-10FB-B8BA-A2EC-C1D882E1F27C}"/>
                </a:ext>
              </a:extLst>
            </p:cNvPr>
            <p:cNvSpPr/>
            <p:nvPr/>
          </p:nvSpPr>
          <p:spPr>
            <a:xfrm>
              <a:off x="2753533" y="1992409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76;p22">
              <a:extLst>
                <a:ext uri="{FF2B5EF4-FFF2-40B4-BE49-F238E27FC236}">
                  <a16:creationId xmlns:a16="http://schemas.microsoft.com/office/drawing/2014/main" id="{7B769F8C-F630-5257-59CE-23A9FBA57828}"/>
                </a:ext>
              </a:extLst>
            </p:cNvPr>
            <p:cNvSpPr/>
            <p:nvPr/>
          </p:nvSpPr>
          <p:spPr>
            <a:xfrm>
              <a:off x="2753533" y="208807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77;p22">
              <a:extLst>
                <a:ext uri="{FF2B5EF4-FFF2-40B4-BE49-F238E27FC236}">
                  <a16:creationId xmlns:a16="http://schemas.microsoft.com/office/drawing/2014/main" id="{5CC42E56-4588-FB5F-B1E3-A06C063DA232}"/>
                </a:ext>
              </a:extLst>
            </p:cNvPr>
            <p:cNvSpPr/>
            <p:nvPr/>
          </p:nvSpPr>
          <p:spPr>
            <a:xfrm>
              <a:off x="2753533" y="218424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78;p22">
              <a:extLst>
                <a:ext uri="{FF2B5EF4-FFF2-40B4-BE49-F238E27FC236}">
                  <a16:creationId xmlns:a16="http://schemas.microsoft.com/office/drawing/2014/main" id="{B9C89F78-E29C-14C6-D7E8-AFA933DF7DAF}"/>
                </a:ext>
              </a:extLst>
            </p:cNvPr>
            <p:cNvSpPr/>
            <p:nvPr/>
          </p:nvSpPr>
          <p:spPr>
            <a:xfrm>
              <a:off x="2753533" y="2279905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79;p22">
              <a:extLst>
                <a:ext uri="{FF2B5EF4-FFF2-40B4-BE49-F238E27FC236}">
                  <a16:creationId xmlns:a16="http://schemas.microsoft.com/office/drawing/2014/main" id="{278F6068-2AB6-B1C4-BC71-81BF06331A05}"/>
                </a:ext>
              </a:extLst>
            </p:cNvPr>
            <p:cNvSpPr/>
            <p:nvPr/>
          </p:nvSpPr>
          <p:spPr>
            <a:xfrm>
              <a:off x="2753533" y="237556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0;p22">
              <a:extLst>
                <a:ext uri="{FF2B5EF4-FFF2-40B4-BE49-F238E27FC236}">
                  <a16:creationId xmlns:a16="http://schemas.microsoft.com/office/drawing/2014/main" id="{FB512B64-0923-22D5-348B-DEC7059B8335}"/>
                </a:ext>
              </a:extLst>
            </p:cNvPr>
            <p:cNvSpPr/>
            <p:nvPr/>
          </p:nvSpPr>
          <p:spPr>
            <a:xfrm>
              <a:off x="2753533" y="247121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1;p22">
              <a:extLst>
                <a:ext uri="{FF2B5EF4-FFF2-40B4-BE49-F238E27FC236}">
                  <a16:creationId xmlns:a16="http://schemas.microsoft.com/office/drawing/2014/main" id="{06B787CE-D2A4-FCD3-84E4-1F427A8EF965}"/>
                </a:ext>
              </a:extLst>
            </p:cNvPr>
            <p:cNvSpPr/>
            <p:nvPr/>
          </p:nvSpPr>
          <p:spPr>
            <a:xfrm>
              <a:off x="2753533" y="256688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2;p22">
              <a:extLst>
                <a:ext uri="{FF2B5EF4-FFF2-40B4-BE49-F238E27FC236}">
                  <a16:creationId xmlns:a16="http://schemas.microsoft.com/office/drawing/2014/main" id="{73DD1036-7F90-8FAB-FDCC-9B1035A3D847}"/>
                </a:ext>
              </a:extLst>
            </p:cNvPr>
            <p:cNvSpPr/>
            <p:nvPr/>
          </p:nvSpPr>
          <p:spPr>
            <a:xfrm>
              <a:off x="2753533" y="266254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3;p22">
              <a:extLst>
                <a:ext uri="{FF2B5EF4-FFF2-40B4-BE49-F238E27FC236}">
                  <a16:creationId xmlns:a16="http://schemas.microsoft.com/office/drawing/2014/main" id="{F5487B85-BBDD-4784-DE15-05F76C7584CE}"/>
                </a:ext>
              </a:extLst>
            </p:cNvPr>
            <p:cNvSpPr/>
            <p:nvPr/>
          </p:nvSpPr>
          <p:spPr>
            <a:xfrm>
              <a:off x="2753533" y="275820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4;p22">
              <a:extLst>
                <a:ext uri="{FF2B5EF4-FFF2-40B4-BE49-F238E27FC236}">
                  <a16:creationId xmlns:a16="http://schemas.microsoft.com/office/drawing/2014/main" id="{2C52A686-0CB9-7D42-6F6B-955C48CA41D4}"/>
                </a:ext>
              </a:extLst>
            </p:cNvPr>
            <p:cNvSpPr/>
            <p:nvPr/>
          </p:nvSpPr>
          <p:spPr>
            <a:xfrm>
              <a:off x="2753533" y="2853870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5;p22">
              <a:extLst>
                <a:ext uri="{FF2B5EF4-FFF2-40B4-BE49-F238E27FC236}">
                  <a16:creationId xmlns:a16="http://schemas.microsoft.com/office/drawing/2014/main" id="{9B7AFDA7-70F7-1877-468E-9BA08241954C}"/>
                </a:ext>
              </a:extLst>
            </p:cNvPr>
            <p:cNvSpPr/>
            <p:nvPr/>
          </p:nvSpPr>
          <p:spPr>
            <a:xfrm>
              <a:off x="2753533" y="2950039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6;p22">
              <a:extLst>
                <a:ext uri="{FF2B5EF4-FFF2-40B4-BE49-F238E27FC236}">
                  <a16:creationId xmlns:a16="http://schemas.microsoft.com/office/drawing/2014/main" id="{259491AE-9E58-BFFA-2BEA-BCCEABA7B755}"/>
                </a:ext>
              </a:extLst>
            </p:cNvPr>
            <p:cNvSpPr/>
            <p:nvPr/>
          </p:nvSpPr>
          <p:spPr>
            <a:xfrm>
              <a:off x="2753533" y="3045702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;p22">
              <a:extLst>
                <a:ext uri="{FF2B5EF4-FFF2-40B4-BE49-F238E27FC236}">
                  <a16:creationId xmlns:a16="http://schemas.microsoft.com/office/drawing/2014/main" id="{4377F07E-06CF-AB5E-08B2-C6053151E22B}"/>
                </a:ext>
              </a:extLst>
            </p:cNvPr>
            <p:cNvSpPr/>
            <p:nvPr/>
          </p:nvSpPr>
          <p:spPr>
            <a:xfrm>
              <a:off x="2753533" y="314135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8;p22">
              <a:extLst>
                <a:ext uri="{FF2B5EF4-FFF2-40B4-BE49-F238E27FC236}">
                  <a16:creationId xmlns:a16="http://schemas.microsoft.com/office/drawing/2014/main" id="{7E881CC6-7826-44C4-3069-22CDEC1670C0}"/>
                </a:ext>
              </a:extLst>
            </p:cNvPr>
            <p:cNvSpPr/>
            <p:nvPr/>
          </p:nvSpPr>
          <p:spPr>
            <a:xfrm>
              <a:off x="2753533" y="323701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9;p22">
              <a:extLst>
                <a:ext uri="{FF2B5EF4-FFF2-40B4-BE49-F238E27FC236}">
                  <a16:creationId xmlns:a16="http://schemas.microsoft.com/office/drawing/2014/main" id="{B98E7517-4F79-BA21-CB12-1EA1F5CB7ADA}"/>
                </a:ext>
              </a:extLst>
            </p:cNvPr>
            <p:cNvSpPr/>
            <p:nvPr/>
          </p:nvSpPr>
          <p:spPr>
            <a:xfrm>
              <a:off x="2753533" y="3332677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0;p22">
              <a:extLst>
                <a:ext uri="{FF2B5EF4-FFF2-40B4-BE49-F238E27FC236}">
                  <a16:creationId xmlns:a16="http://schemas.microsoft.com/office/drawing/2014/main" id="{46665AAC-2EF4-BB7E-B2C8-9003D1E92B3E}"/>
                </a:ext>
              </a:extLst>
            </p:cNvPr>
            <p:cNvSpPr/>
            <p:nvPr/>
          </p:nvSpPr>
          <p:spPr>
            <a:xfrm>
              <a:off x="2753533" y="3428340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91;p22">
              <a:extLst>
                <a:ext uri="{FF2B5EF4-FFF2-40B4-BE49-F238E27FC236}">
                  <a16:creationId xmlns:a16="http://schemas.microsoft.com/office/drawing/2014/main" id="{A046F069-BAB9-3F8C-1482-5ECB60F52B47}"/>
                </a:ext>
              </a:extLst>
            </p:cNvPr>
            <p:cNvSpPr/>
            <p:nvPr/>
          </p:nvSpPr>
          <p:spPr>
            <a:xfrm>
              <a:off x="2753533" y="352451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92;p22">
              <a:extLst>
                <a:ext uri="{FF2B5EF4-FFF2-40B4-BE49-F238E27FC236}">
                  <a16:creationId xmlns:a16="http://schemas.microsoft.com/office/drawing/2014/main" id="{0B0FF817-07FF-7B0C-7A39-DA4B9B59558B}"/>
                </a:ext>
              </a:extLst>
            </p:cNvPr>
            <p:cNvSpPr/>
            <p:nvPr/>
          </p:nvSpPr>
          <p:spPr>
            <a:xfrm>
              <a:off x="2753533" y="362017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93;p22">
              <a:extLst>
                <a:ext uri="{FF2B5EF4-FFF2-40B4-BE49-F238E27FC236}">
                  <a16:creationId xmlns:a16="http://schemas.microsoft.com/office/drawing/2014/main" id="{52D8C065-E23B-70C8-F919-FC1E5DAE3D76}"/>
                </a:ext>
              </a:extLst>
            </p:cNvPr>
            <p:cNvSpPr/>
            <p:nvPr/>
          </p:nvSpPr>
          <p:spPr>
            <a:xfrm>
              <a:off x="2753533" y="371583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94;p22">
              <a:extLst>
                <a:ext uri="{FF2B5EF4-FFF2-40B4-BE49-F238E27FC236}">
                  <a16:creationId xmlns:a16="http://schemas.microsoft.com/office/drawing/2014/main" id="{0A0E31F2-1447-1FA1-7DF5-505355B62863}"/>
                </a:ext>
              </a:extLst>
            </p:cNvPr>
            <p:cNvSpPr/>
            <p:nvPr/>
          </p:nvSpPr>
          <p:spPr>
            <a:xfrm>
              <a:off x="2753533" y="381148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95;p22">
              <a:extLst>
                <a:ext uri="{FF2B5EF4-FFF2-40B4-BE49-F238E27FC236}">
                  <a16:creationId xmlns:a16="http://schemas.microsoft.com/office/drawing/2014/main" id="{B4730F7E-B43E-D68C-25ED-D293CD9BFD05}"/>
                </a:ext>
              </a:extLst>
            </p:cNvPr>
            <p:cNvSpPr/>
            <p:nvPr/>
          </p:nvSpPr>
          <p:spPr>
            <a:xfrm>
              <a:off x="2753533" y="390714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96;p22">
              <a:extLst>
                <a:ext uri="{FF2B5EF4-FFF2-40B4-BE49-F238E27FC236}">
                  <a16:creationId xmlns:a16="http://schemas.microsoft.com/office/drawing/2014/main" id="{7DFA5BA6-D691-4396-FA0F-045A68308B03}"/>
                </a:ext>
              </a:extLst>
            </p:cNvPr>
            <p:cNvSpPr/>
            <p:nvPr/>
          </p:nvSpPr>
          <p:spPr>
            <a:xfrm>
              <a:off x="2753533" y="4002811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97;p22">
              <a:extLst>
                <a:ext uri="{FF2B5EF4-FFF2-40B4-BE49-F238E27FC236}">
                  <a16:creationId xmlns:a16="http://schemas.microsoft.com/office/drawing/2014/main" id="{0A35FA8E-E944-6DAC-DE6E-E95A25FD6047}"/>
                </a:ext>
              </a:extLst>
            </p:cNvPr>
            <p:cNvSpPr/>
            <p:nvPr/>
          </p:nvSpPr>
          <p:spPr>
            <a:xfrm>
              <a:off x="2753533" y="409847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98;p22">
              <a:extLst>
                <a:ext uri="{FF2B5EF4-FFF2-40B4-BE49-F238E27FC236}">
                  <a16:creationId xmlns:a16="http://schemas.microsoft.com/office/drawing/2014/main" id="{30FCB263-E433-54D5-7B40-ADF133F2B847}"/>
                </a:ext>
              </a:extLst>
            </p:cNvPr>
            <p:cNvSpPr/>
            <p:nvPr/>
          </p:nvSpPr>
          <p:spPr>
            <a:xfrm>
              <a:off x="2753533" y="4194138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599;p22">
            <a:extLst>
              <a:ext uri="{FF2B5EF4-FFF2-40B4-BE49-F238E27FC236}">
                <a16:creationId xmlns:a16="http://schemas.microsoft.com/office/drawing/2014/main" id="{2F4F60CE-4120-3E5E-F4B0-E28F0B659F60}"/>
              </a:ext>
            </a:extLst>
          </p:cNvPr>
          <p:cNvGrpSpPr/>
          <p:nvPr/>
        </p:nvGrpSpPr>
        <p:grpSpPr>
          <a:xfrm>
            <a:off x="7800914" y="2357241"/>
            <a:ext cx="503796" cy="2222927"/>
            <a:chOff x="3385052" y="2201126"/>
            <a:chExt cx="503796" cy="2222927"/>
          </a:xfrm>
        </p:grpSpPr>
        <p:sp>
          <p:nvSpPr>
            <p:cNvPr id="112" name="Google Shape;600;p22">
              <a:extLst>
                <a:ext uri="{FF2B5EF4-FFF2-40B4-BE49-F238E27FC236}">
                  <a16:creationId xmlns:a16="http://schemas.microsoft.com/office/drawing/2014/main" id="{97706A40-1B71-9DBC-5830-B67C9AC9EF66}"/>
                </a:ext>
              </a:extLst>
            </p:cNvPr>
            <p:cNvSpPr/>
            <p:nvPr/>
          </p:nvSpPr>
          <p:spPr>
            <a:xfrm>
              <a:off x="3385052" y="2201126"/>
              <a:ext cx="503796" cy="2222927"/>
            </a:xfrm>
            <a:custGeom>
              <a:avLst/>
              <a:gdLst/>
              <a:ahLst/>
              <a:cxnLst/>
              <a:rect l="l" t="t" r="r" b="b"/>
              <a:pathLst>
                <a:path w="35560" h="145005" extrusionOk="0">
                  <a:moveTo>
                    <a:pt x="1" y="0"/>
                  </a:moveTo>
                  <a:lnTo>
                    <a:pt x="1" y="145004"/>
                  </a:lnTo>
                  <a:lnTo>
                    <a:pt x="35560" y="145004"/>
                  </a:lnTo>
                  <a:lnTo>
                    <a:pt x="3556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01;p22">
              <a:extLst>
                <a:ext uri="{FF2B5EF4-FFF2-40B4-BE49-F238E27FC236}">
                  <a16:creationId xmlns:a16="http://schemas.microsoft.com/office/drawing/2014/main" id="{65E8CEC1-5CF4-EA47-1867-85E75FD042CA}"/>
                </a:ext>
              </a:extLst>
            </p:cNvPr>
            <p:cNvSpPr/>
            <p:nvPr/>
          </p:nvSpPr>
          <p:spPr>
            <a:xfrm>
              <a:off x="3436109" y="227121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02;p22">
              <a:extLst>
                <a:ext uri="{FF2B5EF4-FFF2-40B4-BE49-F238E27FC236}">
                  <a16:creationId xmlns:a16="http://schemas.microsoft.com/office/drawing/2014/main" id="{FE014A14-8E00-85F0-CCF4-691C5FF35AE5}"/>
                </a:ext>
              </a:extLst>
            </p:cNvPr>
            <p:cNvSpPr/>
            <p:nvPr/>
          </p:nvSpPr>
          <p:spPr>
            <a:xfrm>
              <a:off x="3436109" y="236687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03;p22">
              <a:extLst>
                <a:ext uri="{FF2B5EF4-FFF2-40B4-BE49-F238E27FC236}">
                  <a16:creationId xmlns:a16="http://schemas.microsoft.com/office/drawing/2014/main" id="{E394881D-B711-4A36-0180-EA84BE2917C4}"/>
                </a:ext>
              </a:extLst>
            </p:cNvPr>
            <p:cNvSpPr/>
            <p:nvPr/>
          </p:nvSpPr>
          <p:spPr>
            <a:xfrm>
              <a:off x="3436109" y="2462521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04;p22">
              <a:extLst>
                <a:ext uri="{FF2B5EF4-FFF2-40B4-BE49-F238E27FC236}">
                  <a16:creationId xmlns:a16="http://schemas.microsoft.com/office/drawing/2014/main" id="{72BF34E0-0F3C-B7D7-E296-5AED23170B5C}"/>
                </a:ext>
              </a:extLst>
            </p:cNvPr>
            <p:cNvSpPr/>
            <p:nvPr/>
          </p:nvSpPr>
          <p:spPr>
            <a:xfrm>
              <a:off x="3436109" y="2558706"/>
              <a:ext cx="401719" cy="27103"/>
            </a:xfrm>
            <a:custGeom>
              <a:avLst/>
              <a:gdLst/>
              <a:ahLst/>
              <a:cxnLst/>
              <a:rect l="l" t="t" r="r" b="b"/>
              <a:pathLst>
                <a:path w="28355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05;p22">
              <a:extLst>
                <a:ext uri="{FF2B5EF4-FFF2-40B4-BE49-F238E27FC236}">
                  <a16:creationId xmlns:a16="http://schemas.microsoft.com/office/drawing/2014/main" id="{64277013-6FDC-32D7-77DA-276E8F57B153}"/>
                </a:ext>
              </a:extLst>
            </p:cNvPr>
            <p:cNvSpPr/>
            <p:nvPr/>
          </p:nvSpPr>
          <p:spPr>
            <a:xfrm>
              <a:off x="3436109" y="265435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06;p22">
              <a:extLst>
                <a:ext uri="{FF2B5EF4-FFF2-40B4-BE49-F238E27FC236}">
                  <a16:creationId xmlns:a16="http://schemas.microsoft.com/office/drawing/2014/main" id="{0FC83C7D-E6B1-ABD2-1D0D-7E953261C81C}"/>
                </a:ext>
              </a:extLst>
            </p:cNvPr>
            <p:cNvSpPr/>
            <p:nvPr/>
          </p:nvSpPr>
          <p:spPr>
            <a:xfrm>
              <a:off x="3436109" y="2750017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07;p22">
              <a:extLst>
                <a:ext uri="{FF2B5EF4-FFF2-40B4-BE49-F238E27FC236}">
                  <a16:creationId xmlns:a16="http://schemas.microsoft.com/office/drawing/2014/main" id="{4983D704-97F3-814E-1450-24563FF90B2F}"/>
                </a:ext>
              </a:extLst>
            </p:cNvPr>
            <p:cNvSpPr/>
            <p:nvPr/>
          </p:nvSpPr>
          <p:spPr>
            <a:xfrm>
              <a:off x="3436109" y="284568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08;p22">
              <a:extLst>
                <a:ext uri="{FF2B5EF4-FFF2-40B4-BE49-F238E27FC236}">
                  <a16:creationId xmlns:a16="http://schemas.microsoft.com/office/drawing/2014/main" id="{01CA9B45-E2FA-1360-781D-80984DCAB324}"/>
                </a:ext>
              </a:extLst>
            </p:cNvPr>
            <p:cNvSpPr/>
            <p:nvPr/>
          </p:nvSpPr>
          <p:spPr>
            <a:xfrm>
              <a:off x="3436109" y="294134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09;p22">
              <a:extLst>
                <a:ext uri="{FF2B5EF4-FFF2-40B4-BE49-F238E27FC236}">
                  <a16:creationId xmlns:a16="http://schemas.microsoft.com/office/drawing/2014/main" id="{9DE3D6F2-F0E6-69C6-3138-CC3BCAB0CC11}"/>
                </a:ext>
              </a:extLst>
            </p:cNvPr>
            <p:cNvSpPr/>
            <p:nvPr/>
          </p:nvSpPr>
          <p:spPr>
            <a:xfrm>
              <a:off x="3436109" y="3037007"/>
              <a:ext cx="401719" cy="27103"/>
            </a:xfrm>
            <a:custGeom>
              <a:avLst/>
              <a:gdLst/>
              <a:ahLst/>
              <a:cxnLst/>
              <a:rect l="l" t="t" r="r" b="b"/>
              <a:pathLst>
                <a:path w="28355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10;p22">
              <a:extLst>
                <a:ext uri="{FF2B5EF4-FFF2-40B4-BE49-F238E27FC236}">
                  <a16:creationId xmlns:a16="http://schemas.microsoft.com/office/drawing/2014/main" id="{2457C0F0-0D0A-5964-BF6F-E15BB4E2E1E6}"/>
                </a:ext>
              </a:extLst>
            </p:cNvPr>
            <p:cNvSpPr/>
            <p:nvPr/>
          </p:nvSpPr>
          <p:spPr>
            <a:xfrm>
              <a:off x="3436109" y="3132655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11;p22">
              <a:extLst>
                <a:ext uri="{FF2B5EF4-FFF2-40B4-BE49-F238E27FC236}">
                  <a16:creationId xmlns:a16="http://schemas.microsoft.com/office/drawing/2014/main" id="{2A734731-5953-18FD-2940-FB8A7E415D59}"/>
                </a:ext>
              </a:extLst>
            </p:cNvPr>
            <p:cNvSpPr/>
            <p:nvPr/>
          </p:nvSpPr>
          <p:spPr>
            <a:xfrm>
              <a:off x="3436109" y="3228318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28354" y="1802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12;p22">
              <a:extLst>
                <a:ext uri="{FF2B5EF4-FFF2-40B4-BE49-F238E27FC236}">
                  <a16:creationId xmlns:a16="http://schemas.microsoft.com/office/drawing/2014/main" id="{9A807C13-D908-E67C-3597-48B3B0A0B9AA}"/>
                </a:ext>
              </a:extLst>
            </p:cNvPr>
            <p:cNvSpPr/>
            <p:nvPr/>
          </p:nvSpPr>
          <p:spPr>
            <a:xfrm>
              <a:off x="3436109" y="332448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13;p22">
              <a:extLst>
                <a:ext uri="{FF2B5EF4-FFF2-40B4-BE49-F238E27FC236}">
                  <a16:creationId xmlns:a16="http://schemas.microsoft.com/office/drawing/2014/main" id="{A2887F0A-FB5F-1446-D2E8-F518051540A8}"/>
                </a:ext>
              </a:extLst>
            </p:cNvPr>
            <p:cNvSpPr/>
            <p:nvPr/>
          </p:nvSpPr>
          <p:spPr>
            <a:xfrm>
              <a:off x="3436109" y="3420151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14;p22">
              <a:extLst>
                <a:ext uri="{FF2B5EF4-FFF2-40B4-BE49-F238E27FC236}">
                  <a16:creationId xmlns:a16="http://schemas.microsoft.com/office/drawing/2014/main" id="{9B0D55A6-BD3F-8FAD-DC8F-9A4AF3090F2B}"/>
                </a:ext>
              </a:extLst>
            </p:cNvPr>
            <p:cNvSpPr/>
            <p:nvPr/>
          </p:nvSpPr>
          <p:spPr>
            <a:xfrm>
              <a:off x="3436109" y="3515815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15;p22">
              <a:extLst>
                <a:ext uri="{FF2B5EF4-FFF2-40B4-BE49-F238E27FC236}">
                  <a16:creationId xmlns:a16="http://schemas.microsoft.com/office/drawing/2014/main" id="{CBC5B0FF-C4FA-143C-5BF0-21CAA07D0F85}"/>
                </a:ext>
              </a:extLst>
            </p:cNvPr>
            <p:cNvSpPr/>
            <p:nvPr/>
          </p:nvSpPr>
          <p:spPr>
            <a:xfrm>
              <a:off x="3436109" y="361147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16;p22">
              <a:extLst>
                <a:ext uri="{FF2B5EF4-FFF2-40B4-BE49-F238E27FC236}">
                  <a16:creationId xmlns:a16="http://schemas.microsoft.com/office/drawing/2014/main" id="{876C7206-2FEA-1BA1-389E-0498F1DBDCBF}"/>
                </a:ext>
              </a:extLst>
            </p:cNvPr>
            <p:cNvSpPr/>
            <p:nvPr/>
          </p:nvSpPr>
          <p:spPr>
            <a:xfrm>
              <a:off x="3436109" y="3428340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17;p22">
              <a:extLst>
                <a:ext uri="{FF2B5EF4-FFF2-40B4-BE49-F238E27FC236}">
                  <a16:creationId xmlns:a16="http://schemas.microsoft.com/office/drawing/2014/main" id="{A03441EE-C210-C94C-B2F4-17D4F3B2AD59}"/>
                </a:ext>
              </a:extLst>
            </p:cNvPr>
            <p:cNvSpPr/>
            <p:nvPr/>
          </p:nvSpPr>
          <p:spPr>
            <a:xfrm>
              <a:off x="3436109" y="3524510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18;p22">
              <a:extLst>
                <a:ext uri="{FF2B5EF4-FFF2-40B4-BE49-F238E27FC236}">
                  <a16:creationId xmlns:a16="http://schemas.microsoft.com/office/drawing/2014/main" id="{1ECDEC96-1862-9CF1-9798-133077AED1D0}"/>
                </a:ext>
              </a:extLst>
            </p:cNvPr>
            <p:cNvSpPr/>
            <p:nvPr/>
          </p:nvSpPr>
          <p:spPr>
            <a:xfrm>
              <a:off x="3436109" y="3620173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19;p22">
              <a:extLst>
                <a:ext uri="{FF2B5EF4-FFF2-40B4-BE49-F238E27FC236}">
                  <a16:creationId xmlns:a16="http://schemas.microsoft.com/office/drawing/2014/main" id="{5DC13B2B-3821-743B-A7AB-6523FB638E87}"/>
                </a:ext>
              </a:extLst>
            </p:cNvPr>
            <p:cNvSpPr/>
            <p:nvPr/>
          </p:nvSpPr>
          <p:spPr>
            <a:xfrm>
              <a:off x="3436109" y="3715836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20;p22">
              <a:extLst>
                <a:ext uri="{FF2B5EF4-FFF2-40B4-BE49-F238E27FC236}">
                  <a16:creationId xmlns:a16="http://schemas.microsoft.com/office/drawing/2014/main" id="{FF0F8E13-EE4F-B450-FB9A-93D6AAA63898}"/>
                </a:ext>
              </a:extLst>
            </p:cNvPr>
            <p:cNvSpPr/>
            <p:nvPr/>
          </p:nvSpPr>
          <p:spPr>
            <a:xfrm>
              <a:off x="3436109" y="381148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21;p22">
              <a:extLst>
                <a:ext uri="{FF2B5EF4-FFF2-40B4-BE49-F238E27FC236}">
                  <a16:creationId xmlns:a16="http://schemas.microsoft.com/office/drawing/2014/main" id="{A53F69DD-C804-DBB8-9947-2340C5A3F14A}"/>
                </a:ext>
              </a:extLst>
            </p:cNvPr>
            <p:cNvSpPr/>
            <p:nvPr/>
          </p:nvSpPr>
          <p:spPr>
            <a:xfrm>
              <a:off x="3436109" y="3907148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22;p22">
              <a:extLst>
                <a:ext uri="{FF2B5EF4-FFF2-40B4-BE49-F238E27FC236}">
                  <a16:creationId xmlns:a16="http://schemas.microsoft.com/office/drawing/2014/main" id="{E32656FB-3B25-8FBC-DAB0-11853AEE3446}"/>
                </a:ext>
              </a:extLst>
            </p:cNvPr>
            <p:cNvSpPr/>
            <p:nvPr/>
          </p:nvSpPr>
          <p:spPr>
            <a:xfrm>
              <a:off x="3436109" y="4002811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23;p22">
              <a:extLst>
                <a:ext uri="{FF2B5EF4-FFF2-40B4-BE49-F238E27FC236}">
                  <a16:creationId xmlns:a16="http://schemas.microsoft.com/office/drawing/2014/main" id="{A13B8A25-99CA-8466-FB4E-A64005E1804A}"/>
                </a:ext>
              </a:extLst>
            </p:cNvPr>
            <p:cNvSpPr/>
            <p:nvPr/>
          </p:nvSpPr>
          <p:spPr>
            <a:xfrm>
              <a:off x="3436109" y="4098474"/>
              <a:ext cx="401719" cy="27119"/>
            </a:xfrm>
            <a:custGeom>
              <a:avLst/>
              <a:gdLst/>
              <a:ahLst/>
              <a:cxnLst/>
              <a:rect l="l" t="t" r="r" b="b"/>
              <a:pathLst>
                <a:path w="28355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24;p22">
              <a:extLst>
                <a:ext uri="{FF2B5EF4-FFF2-40B4-BE49-F238E27FC236}">
                  <a16:creationId xmlns:a16="http://schemas.microsoft.com/office/drawing/2014/main" id="{05CC9602-11AA-5EA9-A920-BDE8970018E5}"/>
                </a:ext>
              </a:extLst>
            </p:cNvPr>
            <p:cNvSpPr/>
            <p:nvPr/>
          </p:nvSpPr>
          <p:spPr>
            <a:xfrm>
              <a:off x="3436109" y="4194138"/>
              <a:ext cx="401719" cy="27625"/>
            </a:xfrm>
            <a:custGeom>
              <a:avLst/>
              <a:gdLst/>
              <a:ahLst/>
              <a:cxnLst/>
              <a:rect l="l" t="t" r="r" b="b"/>
              <a:pathLst>
                <a:path w="28355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625;p22">
            <a:extLst>
              <a:ext uri="{FF2B5EF4-FFF2-40B4-BE49-F238E27FC236}">
                <a16:creationId xmlns:a16="http://schemas.microsoft.com/office/drawing/2014/main" id="{FCF31BA0-742D-2AC7-0F3C-54CC8761ECA5}"/>
              </a:ext>
            </a:extLst>
          </p:cNvPr>
          <p:cNvGrpSpPr/>
          <p:nvPr/>
        </p:nvGrpSpPr>
        <p:grpSpPr>
          <a:xfrm>
            <a:off x="8483973" y="2565958"/>
            <a:ext cx="503315" cy="2190732"/>
            <a:chOff x="4068111" y="2409843"/>
            <a:chExt cx="503315" cy="2190732"/>
          </a:xfrm>
        </p:grpSpPr>
        <p:sp>
          <p:nvSpPr>
            <p:cNvPr id="138" name="Google Shape;626;p22">
              <a:extLst>
                <a:ext uri="{FF2B5EF4-FFF2-40B4-BE49-F238E27FC236}">
                  <a16:creationId xmlns:a16="http://schemas.microsoft.com/office/drawing/2014/main" id="{AE77BC36-03C9-79B8-3E64-6885508CEB33}"/>
                </a:ext>
              </a:extLst>
            </p:cNvPr>
            <p:cNvSpPr/>
            <p:nvPr/>
          </p:nvSpPr>
          <p:spPr>
            <a:xfrm>
              <a:off x="4449043" y="4600560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27;p22">
              <a:extLst>
                <a:ext uri="{FF2B5EF4-FFF2-40B4-BE49-F238E27FC236}">
                  <a16:creationId xmlns:a16="http://schemas.microsoft.com/office/drawing/2014/main" id="{156C29B3-A451-2ECA-3186-D519923B10B9}"/>
                </a:ext>
              </a:extLst>
            </p:cNvPr>
            <p:cNvSpPr/>
            <p:nvPr/>
          </p:nvSpPr>
          <p:spPr>
            <a:xfrm>
              <a:off x="4068111" y="2409843"/>
              <a:ext cx="503315" cy="2014285"/>
            </a:xfrm>
            <a:custGeom>
              <a:avLst/>
              <a:gdLst/>
              <a:ahLst/>
              <a:cxnLst/>
              <a:rect l="l" t="t" r="r" b="b"/>
              <a:pathLst>
                <a:path w="35526" h="131395" extrusionOk="0">
                  <a:moveTo>
                    <a:pt x="0" y="0"/>
                  </a:moveTo>
                  <a:lnTo>
                    <a:pt x="0" y="131394"/>
                  </a:lnTo>
                  <a:lnTo>
                    <a:pt x="35525" y="131394"/>
                  </a:lnTo>
                  <a:lnTo>
                    <a:pt x="35525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28;p22">
              <a:extLst>
                <a:ext uri="{FF2B5EF4-FFF2-40B4-BE49-F238E27FC236}">
                  <a16:creationId xmlns:a16="http://schemas.microsoft.com/office/drawing/2014/main" id="{2D4F0E7A-42E7-2DF4-38F8-A1C3E00BE21F}"/>
                </a:ext>
              </a:extLst>
            </p:cNvPr>
            <p:cNvSpPr/>
            <p:nvPr/>
          </p:nvSpPr>
          <p:spPr>
            <a:xfrm>
              <a:off x="4118686" y="2480433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29;p22">
              <a:extLst>
                <a:ext uri="{FF2B5EF4-FFF2-40B4-BE49-F238E27FC236}">
                  <a16:creationId xmlns:a16="http://schemas.microsoft.com/office/drawing/2014/main" id="{828D2847-0FCC-5D91-4BF5-6B8D0F33FD96}"/>
                </a:ext>
              </a:extLst>
            </p:cNvPr>
            <p:cNvSpPr/>
            <p:nvPr/>
          </p:nvSpPr>
          <p:spPr>
            <a:xfrm>
              <a:off x="4118686" y="257609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30;p22">
              <a:extLst>
                <a:ext uri="{FF2B5EF4-FFF2-40B4-BE49-F238E27FC236}">
                  <a16:creationId xmlns:a16="http://schemas.microsoft.com/office/drawing/2014/main" id="{FF812B2C-1060-9941-9E0A-B8F657744D49}"/>
                </a:ext>
              </a:extLst>
            </p:cNvPr>
            <p:cNvSpPr/>
            <p:nvPr/>
          </p:nvSpPr>
          <p:spPr>
            <a:xfrm>
              <a:off x="4118686" y="2671760"/>
              <a:ext cx="401705" cy="27103"/>
            </a:xfrm>
            <a:custGeom>
              <a:avLst/>
              <a:gdLst/>
              <a:ahLst/>
              <a:cxnLst/>
              <a:rect l="l" t="t" r="r" b="b"/>
              <a:pathLst>
                <a:path w="28354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31;p22">
              <a:extLst>
                <a:ext uri="{FF2B5EF4-FFF2-40B4-BE49-F238E27FC236}">
                  <a16:creationId xmlns:a16="http://schemas.microsoft.com/office/drawing/2014/main" id="{BB04D522-6922-CEC8-87FF-4333470FF2BE}"/>
                </a:ext>
              </a:extLst>
            </p:cNvPr>
            <p:cNvSpPr/>
            <p:nvPr/>
          </p:nvSpPr>
          <p:spPr>
            <a:xfrm>
              <a:off x="4118686" y="276740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32;p22">
              <a:extLst>
                <a:ext uri="{FF2B5EF4-FFF2-40B4-BE49-F238E27FC236}">
                  <a16:creationId xmlns:a16="http://schemas.microsoft.com/office/drawing/2014/main" id="{6620833A-2499-E11F-A21C-712A48E21386}"/>
                </a:ext>
              </a:extLst>
            </p:cNvPr>
            <p:cNvSpPr/>
            <p:nvPr/>
          </p:nvSpPr>
          <p:spPr>
            <a:xfrm>
              <a:off x="4118686" y="286307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33;p22">
              <a:extLst>
                <a:ext uri="{FF2B5EF4-FFF2-40B4-BE49-F238E27FC236}">
                  <a16:creationId xmlns:a16="http://schemas.microsoft.com/office/drawing/2014/main" id="{1DBC670F-72B1-5B98-D9D2-2C42A9537035}"/>
                </a:ext>
              </a:extLst>
            </p:cNvPr>
            <p:cNvSpPr/>
            <p:nvPr/>
          </p:nvSpPr>
          <p:spPr>
            <a:xfrm>
              <a:off x="4118686" y="2958734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28354" y="1802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34;p22">
              <a:extLst>
                <a:ext uri="{FF2B5EF4-FFF2-40B4-BE49-F238E27FC236}">
                  <a16:creationId xmlns:a16="http://schemas.microsoft.com/office/drawing/2014/main" id="{18087835-890E-D24E-AECA-39586564394E}"/>
                </a:ext>
              </a:extLst>
            </p:cNvPr>
            <p:cNvSpPr/>
            <p:nvPr/>
          </p:nvSpPr>
          <p:spPr>
            <a:xfrm>
              <a:off x="4118686" y="305490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35;p22">
              <a:extLst>
                <a:ext uri="{FF2B5EF4-FFF2-40B4-BE49-F238E27FC236}">
                  <a16:creationId xmlns:a16="http://schemas.microsoft.com/office/drawing/2014/main" id="{0745C7F5-EBC6-9FDB-C484-DCF872D61CD9}"/>
                </a:ext>
              </a:extLst>
            </p:cNvPr>
            <p:cNvSpPr/>
            <p:nvPr/>
          </p:nvSpPr>
          <p:spPr>
            <a:xfrm>
              <a:off x="4118686" y="3150567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36;p22">
              <a:extLst>
                <a:ext uri="{FF2B5EF4-FFF2-40B4-BE49-F238E27FC236}">
                  <a16:creationId xmlns:a16="http://schemas.microsoft.com/office/drawing/2014/main" id="{4ED8E2ED-9725-004A-5CCA-63ACCC3FAABF}"/>
                </a:ext>
              </a:extLst>
            </p:cNvPr>
            <p:cNvSpPr/>
            <p:nvPr/>
          </p:nvSpPr>
          <p:spPr>
            <a:xfrm>
              <a:off x="4118686" y="3246230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37;p22">
              <a:extLst>
                <a:ext uri="{FF2B5EF4-FFF2-40B4-BE49-F238E27FC236}">
                  <a16:creationId xmlns:a16="http://schemas.microsoft.com/office/drawing/2014/main" id="{0DBB0E58-78E3-6917-6335-1A373C28C840}"/>
                </a:ext>
              </a:extLst>
            </p:cNvPr>
            <p:cNvSpPr/>
            <p:nvPr/>
          </p:nvSpPr>
          <p:spPr>
            <a:xfrm>
              <a:off x="4118686" y="334187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38;p22">
              <a:extLst>
                <a:ext uri="{FF2B5EF4-FFF2-40B4-BE49-F238E27FC236}">
                  <a16:creationId xmlns:a16="http://schemas.microsoft.com/office/drawing/2014/main" id="{642F7243-AAA9-B98C-FA55-5EDCF5CFF0BB}"/>
                </a:ext>
              </a:extLst>
            </p:cNvPr>
            <p:cNvSpPr/>
            <p:nvPr/>
          </p:nvSpPr>
          <p:spPr>
            <a:xfrm>
              <a:off x="4118686" y="3437542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39;p22">
              <a:extLst>
                <a:ext uri="{FF2B5EF4-FFF2-40B4-BE49-F238E27FC236}">
                  <a16:creationId xmlns:a16="http://schemas.microsoft.com/office/drawing/2014/main" id="{A493F211-206C-B899-F35E-EC147DEB5F3D}"/>
                </a:ext>
              </a:extLst>
            </p:cNvPr>
            <p:cNvSpPr/>
            <p:nvPr/>
          </p:nvSpPr>
          <p:spPr>
            <a:xfrm>
              <a:off x="4118686" y="3533205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40;p22">
              <a:extLst>
                <a:ext uri="{FF2B5EF4-FFF2-40B4-BE49-F238E27FC236}">
                  <a16:creationId xmlns:a16="http://schemas.microsoft.com/office/drawing/2014/main" id="{64F2DF77-72B6-AE66-29AA-C2204DD6F407}"/>
                </a:ext>
              </a:extLst>
            </p:cNvPr>
            <p:cNvSpPr/>
            <p:nvPr/>
          </p:nvSpPr>
          <p:spPr>
            <a:xfrm>
              <a:off x="4118686" y="362886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41;p22">
              <a:extLst>
                <a:ext uri="{FF2B5EF4-FFF2-40B4-BE49-F238E27FC236}">
                  <a16:creationId xmlns:a16="http://schemas.microsoft.com/office/drawing/2014/main" id="{BAC7E596-5FB3-BA15-71FB-94768E443288}"/>
                </a:ext>
              </a:extLst>
            </p:cNvPr>
            <p:cNvSpPr/>
            <p:nvPr/>
          </p:nvSpPr>
          <p:spPr>
            <a:xfrm>
              <a:off x="4118686" y="3724532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42;p22">
              <a:extLst>
                <a:ext uri="{FF2B5EF4-FFF2-40B4-BE49-F238E27FC236}">
                  <a16:creationId xmlns:a16="http://schemas.microsoft.com/office/drawing/2014/main" id="{7FD45A19-0B91-9515-981D-CE27AD4F563B}"/>
                </a:ext>
              </a:extLst>
            </p:cNvPr>
            <p:cNvSpPr/>
            <p:nvPr/>
          </p:nvSpPr>
          <p:spPr>
            <a:xfrm>
              <a:off x="4118686" y="382070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43;p22">
              <a:extLst>
                <a:ext uri="{FF2B5EF4-FFF2-40B4-BE49-F238E27FC236}">
                  <a16:creationId xmlns:a16="http://schemas.microsoft.com/office/drawing/2014/main" id="{5E924D53-CF78-129A-A0DB-237D5FB5468F}"/>
                </a:ext>
              </a:extLst>
            </p:cNvPr>
            <p:cNvSpPr/>
            <p:nvPr/>
          </p:nvSpPr>
          <p:spPr>
            <a:xfrm>
              <a:off x="4118686" y="391636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22">
              <a:extLst>
                <a:ext uri="{FF2B5EF4-FFF2-40B4-BE49-F238E27FC236}">
                  <a16:creationId xmlns:a16="http://schemas.microsoft.com/office/drawing/2014/main" id="{6388E300-4138-27CB-A1D7-AA7773E93191}"/>
                </a:ext>
              </a:extLst>
            </p:cNvPr>
            <p:cNvSpPr/>
            <p:nvPr/>
          </p:nvSpPr>
          <p:spPr>
            <a:xfrm>
              <a:off x="4118686" y="4012012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22">
              <a:extLst>
                <a:ext uri="{FF2B5EF4-FFF2-40B4-BE49-F238E27FC236}">
                  <a16:creationId xmlns:a16="http://schemas.microsoft.com/office/drawing/2014/main" id="{78CC0477-E4B5-C327-75B6-3F03FEC95177}"/>
                </a:ext>
              </a:extLst>
            </p:cNvPr>
            <p:cNvSpPr/>
            <p:nvPr/>
          </p:nvSpPr>
          <p:spPr>
            <a:xfrm>
              <a:off x="4118686" y="4107676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22">
              <a:extLst>
                <a:ext uri="{FF2B5EF4-FFF2-40B4-BE49-F238E27FC236}">
                  <a16:creationId xmlns:a16="http://schemas.microsoft.com/office/drawing/2014/main" id="{500CAA2E-BE8D-BC88-79C0-EEA54D0F98E0}"/>
                </a:ext>
              </a:extLst>
            </p:cNvPr>
            <p:cNvSpPr/>
            <p:nvPr/>
          </p:nvSpPr>
          <p:spPr>
            <a:xfrm>
              <a:off x="4118686" y="4203339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22">
              <a:extLst>
                <a:ext uri="{FF2B5EF4-FFF2-40B4-BE49-F238E27FC236}">
                  <a16:creationId xmlns:a16="http://schemas.microsoft.com/office/drawing/2014/main" id="{0EF4BDDF-0A58-6EF5-8A02-2CBFB82FB5CB}"/>
                </a:ext>
              </a:extLst>
            </p:cNvPr>
            <p:cNvSpPr/>
            <p:nvPr/>
          </p:nvSpPr>
          <p:spPr>
            <a:xfrm>
              <a:off x="4118686" y="381148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22">
              <a:extLst>
                <a:ext uri="{FF2B5EF4-FFF2-40B4-BE49-F238E27FC236}">
                  <a16:creationId xmlns:a16="http://schemas.microsoft.com/office/drawing/2014/main" id="{C9428ADB-2B36-6EE4-C823-728716993793}"/>
                </a:ext>
              </a:extLst>
            </p:cNvPr>
            <p:cNvSpPr/>
            <p:nvPr/>
          </p:nvSpPr>
          <p:spPr>
            <a:xfrm>
              <a:off x="4118686" y="3907148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28354" y="1769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22">
              <a:extLst>
                <a:ext uri="{FF2B5EF4-FFF2-40B4-BE49-F238E27FC236}">
                  <a16:creationId xmlns:a16="http://schemas.microsoft.com/office/drawing/2014/main" id="{80C6ED6B-7EE0-27E9-AA25-6698D31B7A91}"/>
                </a:ext>
              </a:extLst>
            </p:cNvPr>
            <p:cNvSpPr/>
            <p:nvPr/>
          </p:nvSpPr>
          <p:spPr>
            <a:xfrm>
              <a:off x="4118686" y="4002811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22">
              <a:extLst>
                <a:ext uri="{FF2B5EF4-FFF2-40B4-BE49-F238E27FC236}">
                  <a16:creationId xmlns:a16="http://schemas.microsoft.com/office/drawing/2014/main" id="{2B5B1214-194A-5E99-C0DF-D9338454354F}"/>
                </a:ext>
              </a:extLst>
            </p:cNvPr>
            <p:cNvSpPr/>
            <p:nvPr/>
          </p:nvSpPr>
          <p:spPr>
            <a:xfrm>
              <a:off x="4118686" y="4098474"/>
              <a:ext cx="401705" cy="27119"/>
            </a:xfrm>
            <a:custGeom>
              <a:avLst/>
              <a:gdLst/>
              <a:ahLst/>
              <a:cxnLst/>
              <a:rect l="l" t="t" r="r" b="b"/>
              <a:pathLst>
                <a:path w="28354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28354" y="1768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22">
              <a:extLst>
                <a:ext uri="{FF2B5EF4-FFF2-40B4-BE49-F238E27FC236}">
                  <a16:creationId xmlns:a16="http://schemas.microsoft.com/office/drawing/2014/main" id="{9DDE7715-488D-6798-CB89-12318EAF6B55}"/>
                </a:ext>
              </a:extLst>
            </p:cNvPr>
            <p:cNvSpPr/>
            <p:nvPr/>
          </p:nvSpPr>
          <p:spPr>
            <a:xfrm>
              <a:off x="4118686" y="4194138"/>
              <a:ext cx="401705" cy="27625"/>
            </a:xfrm>
            <a:custGeom>
              <a:avLst/>
              <a:gdLst/>
              <a:ahLst/>
              <a:cxnLst/>
              <a:rect l="l" t="t" r="r" b="b"/>
              <a:pathLst>
                <a:path w="28354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8354" y="1801"/>
                  </a:lnTo>
                  <a:lnTo>
                    <a:pt x="28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652;p22">
            <a:extLst>
              <a:ext uri="{FF2B5EF4-FFF2-40B4-BE49-F238E27FC236}">
                <a16:creationId xmlns:a16="http://schemas.microsoft.com/office/drawing/2014/main" id="{83FCBA1E-6539-5F80-31CB-FD99B6A625AC}"/>
              </a:ext>
            </a:extLst>
          </p:cNvPr>
          <p:cNvSpPr/>
          <p:nvPr/>
        </p:nvSpPr>
        <p:spPr>
          <a:xfrm>
            <a:off x="4947425" y="4583803"/>
            <a:ext cx="4162632" cy="57599"/>
          </a:xfrm>
          <a:custGeom>
            <a:avLst/>
            <a:gdLst/>
            <a:ahLst/>
            <a:cxnLst/>
            <a:rect l="l" t="t" r="r" b="b"/>
            <a:pathLst>
              <a:path w="314993" h="8841" extrusionOk="0">
                <a:moveTo>
                  <a:pt x="1" y="1"/>
                </a:moveTo>
                <a:lnTo>
                  <a:pt x="1" y="8840"/>
                </a:lnTo>
                <a:lnTo>
                  <a:pt x="314992" y="8840"/>
                </a:lnTo>
                <a:lnTo>
                  <a:pt x="3149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55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8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3" name="Google Shape;843;p28"/>
          <p:cNvSpPr txBox="1"/>
          <p:nvPr/>
        </p:nvSpPr>
        <p:spPr>
          <a:xfrm>
            <a:off x="665988" y="1688201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Floor Area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28"/>
          <p:cNvSpPr txBox="1"/>
          <p:nvPr/>
        </p:nvSpPr>
        <p:spPr>
          <a:xfrm>
            <a:off x="663913" y="2410489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Height of the HDB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28"/>
          <p:cNvSpPr txBox="1"/>
          <p:nvPr/>
        </p:nvSpPr>
        <p:spPr>
          <a:xfrm>
            <a:off x="6690538" y="1688201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Lease Remaining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28"/>
          <p:cNvSpPr txBox="1"/>
          <p:nvPr/>
        </p:nvSpPr>
        <p:spPr>
          <a:xfrm>
            <a:off x="6688463" y="2410489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lnSpc>
                <a:spcPct val="115000"/>
              </a:lnSpc>
              <a:buSzPts val="1100"/>
              <a:buNone/>
              <a:defRPr sz="1200">
                <a:latin typeface="Roboto"/>
                <a:ea typeface="Roboto"/>
                <a:cs typeface="Roboto"/>
              </a:defRPr>
            </a:lvl1pPr>
          </a:lstStyle>
          <a:p>
            <a:r>
              <a:rPr lang="en-SG">
                <a:sym typeface="Roboto"/>
              </a:rPr>
              <a:t>Number of Bus Stops</a:t>
            </a:r>
            <a:endParaRPr>
              <a:sym typeface="Roboto"/>
            </a:endParaRPr>
          </a:p>
        </p:txBody>
      </p:sp>
      <p:sp>
        <p:nvSpPr>
          <p:cNvPr id="847" name="Google Shape;847;p28"/>
          <p:cNvSpPr txBox="1"/>
          <p:nvPr/>
        </p:nvSpPr>
        <p:spPr>
          <a:xfrm>
            <a:off x="6688463" y="3109536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Prestigious Schools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28"/>
          <p:cNvSpPr txBox="1"/>
          <p:nvPr/>
        </p:nvSpPr>
        <p:spPr>
          <a:xfrm>
            <a:off x="6688463" y="3857261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lnSpc>
                <a:spcPct val="115000"/>
              </a:lnSpc>
              <a:buSzPts val="1100"/>
              <a:buNone/>
              <a:defRPr sz="1200">
                <a:latin typeface="Roboto"/>
                <a:ea typeface="Roboto"/>
                <a:cs typeface="Roboto"/>
              </a:defRPr>
            </a:lvl1pPr>
          </a:lstStyle>
          <a:p>
            <a:r>
              <a:rPr lang="en-SG">
                <a:sym typeface="Roboto"/>
              </a:rPr>
              <a:t>Distance From MRT/CBD</a:t>
            </a:r>
            <a:endParaRPr>
              <a:sym typeface="Roboto"/>
            </a:endParaRPr>
          </a:p>
          <a:p>
            <a:endParaRPr>
              <a:sym typeface="Roboto"/>
            </a:endParaRPr>
          </a:p>
        </p:txBody>
      </p:sp>
      <p:sp>
        <p:nvSpPr>
          <p:cNvPr id="849" name="Google Shape;849;p28"/>
          <p:cNvSpPr txBox="1"/>
          <p:nvPr/>
        </p:nvSpPr>
        <p:spPr>
          <a:xfrm>
            <a:off x="663913" y="3109536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Flat Type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1" name="Google Shape;851;p28"/>
          <p:cNvGrpSpPr/>
          <p:nvPr/>
        </p:nvGrpSpPr>
        <p:grpSpPr>
          <a:xfrm>
            <a:off x="2453113" y="1971551"/>
            <a:ext cx="1347300" cy="2169059"/>
            <a:chOff x="2453113" y="1666751"/>
            <a:chExt cx="1347300" cy="2169059"/>
          </a:xfrm>
        </p:grpSpPr>
        <p:cxnSp>
          <p:nvCxnSpPr>
            <p:cNvPr id="852" name="Google Shape;852;p28"/>
            <p:cNvCxnSpPr>
              <a:stCxn id="843" idx="3"/>
            </p:cNvCxnSpPr>
            <p:nvPr/>
          </p:nvCxnSpPr>
          <p:spPr>
            <a:xfrm>
              <a:off x="2455188" y="1666751"/>
              <a:ext cx="1278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8"/>
            <p:cNvCxnSpPr/>
            <p:nvPr/>
          </p:nvCxnSpPr>
          <p:spPr>
            <a:xfrm>
              <a:off x="2453128" y="2389050"/>
              <a:ext cx="837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8"/>
            <p:cNvCxnSpPr/>
            <p:nvPr/>
          </p:nvCxnSpPr>
          <p:spPr>
            <a:xfrm>
              <a:off x="2453128" y="3088075"/>
              <a:ext cx="831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8"/>
            <p:cNvCxnSpPr>
              <a:cxnSpLocks/>
            </p:cNvCxnSpPr>
            <p:nvPr/>
          </p:nvCxnSpPr>
          <p:spPr>
            <a:xfrm>
              <a:off x="2453113" y="3835811"/>
              <a:ext cx="1347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6" name="Google Shape;856;p28"/>
          <p:cNvGrpSpPr/>
          <p:nvPr/>
        </p:nvGrpSpPr>
        <p:grpSpPr>
          <a:xfrm>
            <a:off x="5257763" y="1971551"/>
            <a:ext cx="1432775" cy="2169059"/>
            <a:chOff x="5257763" y="1666751"/>
            <a:chExt cx="1432775" cy="2169059"/>
          </a:xfrm>
        </p:grpSpPr>
        <p:cxnSp>
          <p:nvCxnSpPr>
            <p:cNvPr id="857" name="Google Shape;857;p28"/>
            <p:cNvCxnSpPr/>
            <p:nvPr/>
          </p:nvCxnSpPr>
          <p:spPr>
            <a:xfrm rot="10800000">
              <a:off x="5305438" y="1666751"/>
              <a:ext cx="1385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8"/>
            <p:cNvCxnSpPr>
              <a:stCxn id="846" idx="1"/>
            </p:cNvCxnSpPr>
            <p:nvPr/>
          </p:nvCxnSpPr>
          <p:spPr>
            <a:xfrm rot="10800000">
              <a:off x="5876963" y="2389039"/>
              <a:ext cx="81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8"/>
            <p:cNvCxnSpPr>
              <a:stCxn id="847" idx="1"/>
            </p:cNvCxnSpPr>
            <p:nvPr/>
          </p:nvCxnSpPr>
          <p:spPr>
            <a:xfrm rot="10800000">
              <a:off x="5824463" y="3088086"/>
              <a:ext cx="86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8"/>
            <p:cNvCxnSpPr>
              <a:stCxn id="848" idx="1"/>
            </p:cNvCxnSpPr>
            <p:nvPr/>
          </p:nvCxnSpPr>
          <p:spPr>
            <a:xfrm rot="10800000">
              <a:off x="5257763" y="3835811"/>
              <a:ext cx="1430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1" name="Google Shape;861;p28"/>
          <p:cNvGrpSpPr/>
          <p:nvPr/>
        </p:nvGrpSpPr>
        <p:grpSpPr>
          <a:xfrm>
            <a:off x="3176613" y="1657800"/>
            <a:ext cx="2790783" cy="2786328"/>
            <a:chOff x="3176613" y="1353000"/>
            <a:chExt cx="2790783" cy="2786328"/>
          </a:xfrm>
        </p:grpSpPr>
        <p:sp>
          <p:nvSpPr>
            <p:cNvPr id="862" name="Google Shape;862;p28"/>
            <p:cNvSpPr/>
            <p:nvPr/>
          </p:nvSpPr>
          <p:spPr>
            <a:xfrm>
              <a:off x="4755566" y="3358254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5158162" y="1798874"/>
              <a:ext cx="809234" cy="1051322"/>
            </a:xfrm>
            <a:custGeom>
              <a:avLst/>
              <a:gdLst/>
              <a:ahLst/>
              <a:cxnLst/>
              <a:rect l="l" t="t" r="r" b="b"/>
              <a:pathLst>
                <a:path w="72253" h="93868" extrusionOk="0">
                  <a:moveTo>
                    <a:pt x="39129" y="1"/>
                  </a:moveTo>
                  <a:lnTo>
                    <a:pt x="27587" y="11609"/>
                  </a:lnTo>
                  <a:cubicBezTo>
                    <a:pt x="27854" y="12443"/>
                    <a:pt x="28121" y="13410"/>
                    <a:pt x="28354" y="14411"/>
                  </a:cubicBezTo>
                  <a:cubicBezTo>
                    <a:pt x="29755" y="19748"/>
                    <a:pt x="30456" y="23451"/>
                    <a:pt x="27821" y="26086"/>
                  </a:cubicBezTo>
                  <a:cubicBezTo>
                    <a:pt x="26019" y="27887"/>
                    <a:pt x="23651" y="27887"/>
                    <a:pt x="22750" y="27887"/>
                  </a:cubicBezTo>
                  <a:cubicBezTo>
                    <a:pt x="20215" y="27887"/>
                    <a:pt x="15779" y="27120"/>
                    <a:pt x="12743" y="26520"/>
                  </a:cubicBezTo>
                  <a:lnTo>
                    <a:pt x="134" y="39195"/>
                  </a:lnTo>
                  <a:cubicBezTo>
                    <a:pt x="101" y="39229"/>
                    <a:pt x="34" y="39262"/>
                    <a:pt x="1" y="39329"/>
                  </a:cubicBezTo>
                  <a:cubicBezTo>
                    <a:pt x="10442" y="51337"/>
                    <a:pt x="16779" y="66982"/>
                    <a:pt x="16913" y="84094"/>
                  </a:cubicBezTo>
                  <a:lnTo>
                    <a:pt x="40463" y="84094"/>
                  </a:lnTo>
                  <a:lnTo>
                    <a:pt x="46667" y="93868"/>
                  </a:lnTo>
                  <a:lnTo>
                    <a:pt x="52872" y="84094"/>
                  </a:lnTo>
                  <a:lnTo>
                    <a:pt x="72252" y="84094"/>
                  </a:lnTo>
                  <a:cubicBezTo>
                    <a:pt x="72219" y="67449"/>
                    <a:pt x="68917" y="51304"/>
                    <a:pt x="62479" y="36093"/>
                  </a:cubicBezTo>
                  <a:cubicBezTo>
                    <a:pt x="56841" y="22717"/>
                    <a:pt x="49002" y="10608"/>
                    <a:pt x="39129" y="1"/>
                  </a:cubicBezTo>
                  <a:close/>
                </a:path>
              </a:pathLst>
            </a:custGeom>
            <a:solidFill>
              <a:srgbClr val="A73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5128270" y="2802004"/>
              <a:ext cx="838365" cy="920562"/>
            </a:xfrm>
            <a:custGeom>
              <a:avLst/>
              <a:gdLst/>
              <a:ahLst/>
              <a:cxnLst/>
              <a:rect l="l" t="t" r="r" b="b"/>
              <a:pathLst>
                <a:path w="74854" h="82193" extrusionOk="0">
                  <a:moveTo>
                    <a:pt x="19414" y="0"/>
                  </a:moveTo>
                  <a:cubicBezTo>
                    <a:pt x="18180" y="16679"/>
                    <a:pt x="11041" y="31756"/>
                    <a:pt x="0" y="43098"/>
                  </a:cubicBezTo>
                  <a:lnTo>
                    <a:pt x="15878" y="58909"/>
                  </a:lnTo>
                  <a:lnTo>
                    <a:pt x="13009" y="71718"/>
                  </a:lnTo>
                  <a:lnTo>
                    <a:pt x="13009" y="71718"/>
                  </a:lnTo>
                  <a:lnTo>
                    <a:pt x="25852" y="68850"/>
                  </a:lnTo>
                  <a:lnTo>
                    <a:pt x="39228" y="82193"/>
                  </a:lnTo>
                  <a:cubicBezTo>
                    <a:pt x="50303" y="70951"/>
                    <a:pt x="59042" y="57909"/>
                    <a:pt x="65180" y="43398"/>
                  </a:cubicBezTo>
                  <a:cubicBezTo>
                    <a:pt x="71018" y="29588"/>
                    <a:pt x="74253" y="15011"/>
                    <a:pt x="74854" y="0"/>
                  </a:cubicBezTo>
                  <a:lnTo>
                    <a:pt x="58542" y="0"/>
                  </a:lnTo>
                  <a:lnTo>
                    <a:pt x="53939" y="7239"/>
                  </a:lnTo>
                  <a:cubicBezTo>
                    <a:pt x="52905" y="8807"/>
                    <a:pt x="51203" y="9774"/>
                    <a:pt x="49335" y="9774"/>
                  </a:cubicBezTo>
                  <a:cubicBezTo>
                    <a:pt x="47467" y="9774"/>
                    <a:pt x="45733" y="8807"/>
                    <a:pt x="44732" y="7239"/>
                  </a:cubicBezTo>
                  <a:lnTo>
                    <a:pt x="40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4628958" y="1353000"/>
              <a:ext cx="925042" cy="841736"/>
            </a:xfrm>
            <a:custGeom>
              <a:avLst/>
              <a:gdLst/>
              <a:ahLst/>
              <a:cxnLst/>
              <a:rect l="l" t="t" r="r" b="b"/>
              <a:pathLst>
                <a:path w="82593" h="75155" extrusionOk="0">
                  <a:moveTo>
                    <a:pt x="0" y="0"/>
                  </a:moveTo>
                  <a:lnTo>
                    <a:pt x="0" y="18947"/>
                  </a:lnTo>
                  <a:lnTo>
                    <a:pt x="9307" y="24852"/>
                  </a:lnTo>
                  <a:cubicBezTo>
                    <a:pt x="10874" y="25852"/>
                    <a:pt x="11808" y="27587"/>
                    <a:pt x="11808" y="29455"/>
                  </a:cubicBezTo>
                  <a:cubicBezTo>
                    <a:pt x="11808" y="31323"/>
                    <a:pt x="10874" y="33024"/>
                    <a:pt x="9307" y="34025"/>
                  </a:cubicBezTo>
                  <a:lnTo>
                    <a:pt x="0" y="39929"/>
                  </a:lnTo>
                  <a:lnTo>
                    <a:pt x="0" y="55273"/>
                  </a:lnTo>
                  <a:cubicBezTo>
                    <a:pt x="0" y="55340"/>
                    <a:pt x="0" y="55407"/>
                    <a:pt x="0" y="55440"/>
                  </a:cubicBezTo>
                  <a:cubicBezTo>
                    <a:pt x="16912" y="56641"/>
                    <a:pt x="32156" y="63946"/>
                    <a:pt x="43531" y="75154"/>
                  </a:cubicBezTo>
                  <a:lnTo>
                    <a:pt x="58175" y="60410"/>
                  </a:lnTo>
                  <a:lnTo>
                    <a:pt x="71218" y="62045"/>
                  </a:lnTo>
                  <a:lnTo>
                    <a:pt x="71218" y="62045"/>
                  </a:lnTo>
                  <a:lnTo>
                    <a:pt x="68682" y="49836"/>
                  </a:lnTo>
                  <a:lnTo>
                    <a:pt x="82592" y="35859"/>
                  </a:lnTo>
                  <a:cubicBezTo>
                    <a:pt x="71284" y="24685"/>
                    <a:pt x="58142" y="15879"/>
                    <a:pt x="43531" y="9707"/>
                  </a:cubicBezTo>
                  <a:cubicBezTo>
                    <a:pt x="29688" y="3837"/>
                    <a:pt x="15077" y="6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4446197" y="3326734"/>
              <a:ext cx="1077474" cy="812594"/>
            </a:xfrm>
            <a:custGeom>
              <a:avLst/>
              <a:gdLst/>
              <a:ahLst/>
              <a:cxnLst/>
              <a:rect l="l" t="t" r="r" b="b"/>
              <a:pathLst>
                <a:path w="96203" h="72553" extrusionOk="0">
                  <a:moveTo>
                    <a:pt x="56941" y="1"/>
                  </a:moveTo>
                  <a:cubicBezTo>
                    <a:pt x="44766" y="10675"/>
                    <a:pt x="28854" y="17180"/>
                    <a:pt x="11409" y="17180"/>
                  </a:cubicBezTo>
                  <a:lnTo>
                    <a:pt x="10875" y="17180"/>
                  </a:lnTo>
                  <a:lnTo>
                    <a:pt x="10875" y="36660"/>
                  </a:lnTo>
                  <a:lnTo>
                    <a:pt x="0" y="43565"/>
                  </a:lnTo>
                  <a:lnTo>
                    <a:pt x="10875" y="50470"/>
                  </a:lnTo>
                  <a:lnTo>
                    <a:pt x="10875" y="72519"/>
                  </a:lnTo>
                  <a:cubicBezTo>
                    <a:pt x="11075" y="72519"/>
                    <a:pt x="11242" y="72553"/>
                    <a:pt x="11409" y="72553"/>
                  </a:cubicBezTo>
                  <a:cubicBezTo>
                    <a:pt x="28187" y="72553"/>
                    <a:pt x="44499" y="69250"/>
                    <a:pt x="59843" y="62746"/>
                  </a:cubicBezTo>
                  <a:cubicBezTo>
                    <a:pt x="73319" y="57042"/>
                    <a:pt x="85528" y="49136"/>
                    <a:pt x="96202" y="39162"/>
                  </a:cubicBezTo>
                  <a:lnTo>
                    <a:pt x="84994" y="27988"/>
                  </a:lnTo>
                  <a:lnTo>
                    <a:pt x="75054" y="30223"/>
                  </a:lnTo>
                  <a:cubicBezTo>
                    <a:pt x="74654" y="30289"/>
                    <a:pt x="74253" y="30323"/>
                    <a:pt x="73886" y="30323"/>
                  </a:cubicBezTo>
                  <a:cubicBezTo>
                    <a:pt x="72452" y="30323"/>
                    <a:pt x="71051" y="29789"/>
                    <a:pt x="70017" y="28755"/>
                  </a:cubicBezTo>
                  <a:cubicBezTo>
                    <a:pt x="68716" y="27421"/>
                    <a:pt x="68149" y="25519"/>
                    <a:pt x="68549" y="23718"/>
                  </a:cubicBezTo>
                  <a:lnTo>
                    <a:pt x="70784" y="13811"/>
                  </a:lnTo>
                  <a:lnTo>
                    <a:pt x="57041" y="101"/>
                  </a:lnTo>
                  <a:cubicBezTo>
                    <a:pt x="57008" y="68"/>
                    <a:pt x="56974" y="34"/>
                    <a:pt x="56941" y="1"/>
                  </a:cubicBez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3176613" y="2642041"/>
              <a:ext cx="809222" cy="1051322"/>
            </a:xfrm>
            <a:custGeom>
              <a:avLst/>
              <a:gdLst/>
              <a:ahLst/>
              <a:cxnLst/>
              <a:rect l="l" t="t" r="r" b="b"/>
              <a:pathLst>
                <a:path w="72252" h="93868" extrusionOk="0">
                  <a:moveTo>
                    <a:pt x="25585" y="0"/>
                  </a:moveTo>
                  <a:lnTo>
                    <a:pt x="19381" y="9774"/>
                  </a:lnTo>
                  <a:lnTo>
                    <a:pt x="0" y="9774"/>
                  </a:lnTo>
                  <a:cubicBezTo>
                    <a:pt x="33" y="26419"/>
                    <a:pt x="3336" y="42564"/>
                    <a:pt x="9774" y="57775"/>
                  </a:cubicBezTo>
                  <a:cubicBezTo>
                    <a:pt x="15411" y="71151"/>
                    <a:pt x="23250" y="83260"/>
                    <a:pt x="33124" y="93868"/>
                  </a:cubicBezTo>
                  <a:lnTo>
                    <a:pt x="44665" y="82259"/>
                  </a:lnTo>
                  <a:cubicBezTo>
                    <a:pt x="44398" y="81425"/>
                    <a:pt x="44132" y="80458"/>
                    <a:pt x="43898" y="79457"/>
                  </a:cubicBezTo>
                  <a:cubicBezTo>
                    <a:pt x="42497" y="74120"/>
                    <a:pt x="41797" y="70418"/>
                    <a:pt x="44432" y="67782"/>
                  </a:cubicBezTo>
                  <a:cubicBezTo>
                    <a:pt x="46233" y="65948"/>
                    <a:pt x="48602" y="65948"/>
                    <a:pt x="49502" y="65948"/>
                  </a:cubicBezTo>
                  <a:cubicBezTo>
                    <a:pt x="52037" y="65948"/>
                    <a:pt x="56474" y="66748"/>
                    <a:pt x="59509" y="67349"/>
                  </a:cubicBezTo>
                  <a:lnTo>
                    <a:pt x="72118" y="54673"/>
                  </a:lnTo>
                  <a:cubicBezTo>
                    <a:pt x="72152" y="54640"/>
                    <a:pt x="72185" y="54606"/>
                    <a:pt x="72252" y="54540"/>
                  </a:cubicBezTo>
                  <a:cubicBezTo>
                    <a:pt x="61811" y="42531"/>
                    <a:pt x="55440" y="26886"/>
                    <a:pt x="55340" y="9774"/>
                  </a:cubicBezTo>
                  <a:lnTo>
                    <a:pt x="31789" y="9774"/>
                  </a:lnTo>
                  <a:lnTo>
                    <a:pt x="25585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3177353" y="1769721"/>
              <a:ext cx="837995" cy="920562"/>
            </a:xfrm>
            <a:custGeom>
              <a:avLst/>
              <a:gdLst/>
              <a:ahLst/>
              <a:cxnLst/>
              <a:rect l="l" t="t" r="r" b="b"/>
              <a:pathLst>
                <a:path w="74821" h="82193" extrusionOk="0">
                  <a:moveTo>
                    <a:pt x="35626" y="1"/>
                  </a:moveTo>
                  <a:cubicBezTo>
                    <a:pt x="24552" y="11242"/>
                    <a:pt x="15812" y="24285"/>
                    <a:pt x="9674" y="38795"/>
                  </a:cubicBezTo>
                  <a:cubicBezTo>
                    <a:pt x="3837" y="52605"/>
                    <a:pt x="601" y="67182"/>
                    <a:pt x="1" y="82193"/>
                  </a:cubicBezTo>
                  <a:lnTo>
                    <a:pt x="16312" y="82193"/>
                  </a:lnTo>
                  <a:lnTo>
                    <a:pt x="20916" y="74954"/>
                  </a:lnTo>
                  <a:cubicBezTo>
                    <a:pt x="21916" y="73387"/>
                    <a:pt x="23651" y="72419"/>
                    <a:pt x="25519" y="72419"/>
                  </a:cubicBezTo>
                  <a:cubicBezTo>
                    <a:pt x="27387" y="72419"/>
                    <a:pt x="29122" y="73387"/>
                    <a:pt x="30089" y="74954"/>
                  </a:cubicBezTo>
                  <a:lnTo>
                    <a:pt x="34692" y="82193"/>
                  </a:lnTo>
                  <a:lnTo>
                    <a:pt x="55440" y="82193"/>
                  </a:lnTo>
                  <a:cubicBezTo>
                    <a:pt x="56641" y="65514"/>
                    <a:pt x="63813" y="50437"/>
                    <a:pt x="74821" y="39095"/>
                  </a:cubicBezTo>
                  <a:lnTo>
                    <a:pt x="58976" y="23284"/>
                  </a:lnTo>
                  <a:lnTo>
                    <a:pt x="61845" y="10442"/>
                  </a:lnTo>
                  <a:lnTo>
                    <a:pt x="49003" y="13310"/>
                  </a:lnTo>
                  <a:lnTo>
                    <a:pt x="35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3589967" y="3297592"/>
              <a:ext cx="925042" cy="841725"/>
            </a:xfrm>
            <a:custGeom>
              <a:avLst/>
              <a:gdLst/>
              <a:ahLst/>
              <a:cxnLst/>
              <a:rect l="l" t="t" r="r" b="b"/>
              <a:pathLst>
                <a:path w="82593" h="75154" extrusionOk="0">
                  <a:moveTo>
                    <a:pt x="39061" y="0"/>
                  </a:moveTo>
                  <a:lnTo>
                    <a:pt x="24418" y="14744"/>
                  </a:lnTo>
                  <a:lnTo>
                    <a:pt x="11375" y="13109"/>
                  </a:lnTo>
                  <a:lnTo>
                    <a:pt x="13910" y="25318"/>
                  </a:lnTo>
                  <a:lnTo>
                    <a:pt x="0" y="39295"/>
                  </a:lnTo>
                  <a:cubicBezTo>
                    <a:pt x="11308" y="50470"/>
                    <a:pt x="24451" y="59276"/>
                    <a:pt x="39061" y="65447"/>
                  </a:cubicBezTo>
                  <a:cubicBezTo>
                    <a:pt x="52905" y="71318"/>
                    <a:pt x="67515" y="74553"/>
                    <a:pt x="82559" y="75154"/>
                  </a:cubicBezTo>
                  <a:lnTo>
                    <a:pt x="82559" y="56207"/>
                  </a:lnTo>
                  <a:lnTo>
                    <a:pt x="73286" y="50303"/>
                  </a:lnTo>
                  <a:cubicBezTo>
                    <a:pt x="71718" y="49302"/>
                    <a:pt x="70784" y="47567"/>
                    <a:pt x="70784" y="45699"/>
                  </a:cubicBezTo>
                  <a:cubicBezTo>
                    <a:pt x="70784" y="43831"/>
                    <a:pt x="71718" y="42097"/>
                    <a:pt x="73286" y="41129"/>
                  </a:cubicBezTo>
                  <a:lnTo>
                    <a:pt x="82559" y="35225"/>
                  </a:lnTo>
                  <a:lnTo>
                    <a:pt x="82559" y="19881"/>
                  </a:lnTo>
                  <a:cubicBezTo>
                    <a:pt x="82559" y="19814"/>
                    <a:pt x="82592" y="19748"/>
                    <a:pt x="82592" y="19714"/>
                  </a:cubicBezTo>
                  <a:cubicBezTo>
                    <a:pt x="65680" y="18513"/>
                    <a:pt x="50436" y="11208"/>
                    <a:pt x="39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3620240" y="1353370"/>
              <a:ext cx="1077474" cy="812224"/>
            </a:xfrm>
            <a:custGeom>
              <a:avLst/>
              <a:gdLst/>
              <a:ahLst/>
              <a:cxnLst/>
              <a:rect l="l" t="t" r="r" b="b"/>
              <a:pathLst>
                <a:path w="96203" h="72520" extrusionOk="0">
                  <a:moveTo>
                    <a:pt x="84794" y="1"/>
                  </a:moveTo>
                  <a:cubicBezTo>
                    <a:pt x="67982" y="1"/>
                    <a:pt x="51704" y="3270"/>
                    <a:pt x="36359" y="9774"/>
                  </a:cubicBezTo>
                  <a:cubicBezTo>
                    <a:pt x="22883" y="15479"/>
                    <a:pt x="10674" y="23384"/>
                    <a:pt x="0" y="33358"/>
                  </a:cubicBezTo>
                  <a:lnTo>
                    <a:pt x="11208" y="44533"/>
                  </a:lnTo>
                  <a:lnTo>
                    <a:pt x="21149" y="42298"/>
                  </a:lnTo>
                  <a:cubicBezTo>
                    <a:pt x="21549" y="42231"/>
                    <a:pt x="21916" y="42198"/>
                    <a:pt x="22316" y="42198"/>
                  </a:cubicBezTo>
                  <a:cubicBezTo>
                    <a:pt x="23750" y="42198"/>
                    <a:pt x="25151" y="42731"/>
                    <a:pt x="26185" y="43765"/>
                  </a:cubicBezTo>
                  <a:cubicBezTo>
                    <a:pt x="27486" y="45100"/>
                    <a:pt x="28053" y="47001"/>
                    <a:pt x="27653" y="48802"/>
                  </a:cubicBezTo>
                  <a:lnTo>
                    <a:pt x="25418" y="58710"/>
                  </a:lnTo>
                  <a:lnTo>
                    <a:pt x="39161" y="72419"/>
                  </a:lnTo>
                  <a:cubicBezTo>
                    <a:pt x="39195" y="72453"/>
                    <a:pt x="39228" y="72486"/>
                    <a:pt x="39261" y="72519"/>
                  </a:cubicBezTo>
                  <a:cubicBezTo>
                    <a:pt x="51437" y="61845"/>
                    <a:pt x="67348" y="55340"/>
                    <a:pt x="84794" y="55340"/>
                  </a:cubicBezTo>
                  <a:lnTo>
                    <a:pt x="85328" y="55340"/>
                  </a:lnTo>
                  <a:lnTo>
                    <a:pt x="85328" y="36227"/>
                  </a:lnTo>
                  <a:lnTo>
                    <a:pt x="96202" y="29322"/>
                  </a:lnTo>
                  <a:lnTo>
                    <a:pt x="85328" y="22417"/>
                  </a:lnTo>
                  <a:lnTo>
                    <a:pt x="85328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3961081" y="2114320"/>
              <a:ext cx="1259418" cy="1259787"/>
            </a:xfrm>
            <a:custGeom>
              <a:avLst/>
              <a:gdLst/>
              <a:ahLst/>
              <a:cxnLst/>
              <a:rect l="l" t="t" r="r" b="b"/>
              <a:pathLst>
                <a:path w="112448" h="112481" extrusionOk="0">
                  <a:moveTo>
                    <a:pt x="56241" y="0"/>
                  </a:moveTo>
                  <a:cubicBezTo>
                    <a:pt x="25185" y="0"/>
                    <a:pt x="1" y="25185"/>
                    <a:pt x="1" y="56240"/>
                  </a:cubicBezTo>
                  <a:cubicBezTo>
                    <a:pt x="1" y="87296"/>
                    <a:pt x="25185" y="112481"/>
                    <a:pt x="56241" y="112481"/>
                  </a:cubicBezTo>
                  <a:cubicBezTo>
                    <a:pt x="87296" y="112481"/>
                    <a:pt x="112448" y="87296"/>
                    <a:pt x="112448" y="56240"/>
                  </a:cubicBezTo>
                  <a:cubicBezTo>
                    <a:pt x="112448" y="25185"/>
                    <a:pt x="87296" y="0"/>
                    <a:pt x="56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4868514" y="1600619"/>
              <a:ext cx="389682" cy="371370"/>
            </a:xfrm>
            <a:custGeom>
              <a:avLst/>
              <a:gdLst/>
              <a:ahLst/>
              <a:cxnLst/>
              <a:rect l="l" t="t" r="r" b="b"/>
              <a:pathLst>
                <a:path w="34793" h="33158" extrusionOk="0">
                  <a:moveTo>
                    <a:pt x="17380" y="0"/>
                  </a:moveTo>
                  <a:cubicBezTo>
                    <a:pt x="16946" y="0"/>
                    <a:pt x="16479" y="167"/>
                    <a:pt x="16146" y="467"/>
                  </a:cubicBezTo>
                  <a:lnTo>
                    <a:pt x="735" y="14611"/>
                  </a:lnTo>
                  <a:cubicBezTo>
                    <a:pt x="34" y="15245"/>
                    <a:pt x="1" y="16279"/>
                    <a:pt x="635" y="16946"/>
                  </a:cubicBezTo>
                  <a:lnTo>
                    <a:pt x="1035" y="17346"/>
                  </a:lnTo>
                  <a:cubicBezTo>
                    <a:pt x="1390" y="17720"/>
                    <a:pt x="1871" y="17916"/>
                    <a:pt x="2337" y="17916"/>
                  </a:cubicBezTo>
                  <a:cubicBezTo>
                    <a:pt x="2702" y="17916"/>
                    <a:pt x="3058" y="17795"/>
                    <a:pt x="3337" y="17546"/>
                  </a:cubicBezTo>
                  <a:lnTo>
                    <a:pt x="4504" y="16512"/>
                  </a:lnTo>
                  <a:lnTo>
                    <a:pt x="4504" y="31590"/>
                  </a:lnTo>
                  <a:cubicBezTo>
                    <a:pt x="4504" y="32290"/>
                    <a:pt x="4938" y="32890"/>
                    <a:pt x="5538" y="33157"/>
                  </a:cubicBezTo>
                  <a:lnTo>
                    <a:pt x="16446" y="33157"/>
                  </a:lnTo>
                  <a:cubicBezTo>
                    <a:pt x="14244" y="31656"/>
                    <a:pt x="8807" y="27653"/>
                    <a:pt x="8073" y="24318"/>
                  </a:cubicBezTo>
                  <a:cubicBezTo>
                    <a:pt x="7873" y="23784"/>
                    <a:pt x="7807" y="23217"/>
                    <a:pt x="7807" y="22650"/>
                  </a:cubicBezTo>
                  <a:cubicBezTo>
                    <a:pt x="7807" y="20582"/>
                    <a:pt x="8941" y="18814"/>
                    <a:pt x="10609" y="17880"/>
                  </a:cubicBezTo>
                  <a:cubicBezTo>
                    <a:pt x="11376" y="17446"/>
                    <a:pt x="12276" y="17213"/>
                    <a:pt x="13210" y="17213"/>
                  </a:cubicBezTo>
                  <a:cubicBezTo>
                    <a:pt x="14912" y="17213"/>
                    <a:pt x="16413" y="17980"/>
                    <a:pt x="17380" y="19181"/>
                  </a:cubicBezTo>
                  <a:cubicBezTo>
                    <a:pt x="18381" y="17980"/>
                    <a:pt x="19882" y="17213"/>
                    <a:pt x="21550" y="17213"/>
                  </a:cubicBezTo>
                  <a:cubicBezTo>
                    <a:pt x="22517" y="17213"/>
                    <a:pt x="23418" y="17479"/>
                    <a:pt x="24185" y="17880"/>
                  </a:cubicBezTo>
                  <a:cubicBezTo>
                    <a:pt x="25853" y="18814"/>
                    <a:pt x="26987" y="20582"/>
                    <a:pt x="26987" y="22650"/>
                  </a:cubicBezTo>
                  <a:cubicBezTo>
                    <a:pt x="26987" y="23217"/>
                    <a:pt x="26887" y="23784"/>
                    <a:pt x="26720" y="24318"/>
                  </a:cubicBezTo>
                  <a:cubicBezTo>
                    <a:pt x="25986" y="27620"/>
                    <a:pt x="20549" y="31656"/>
                    <a:pt x="18314" y="33157"/>
                  </a:cubicBezTo>
                  <a:lnTo>
                    <a:pt x="29255" y="33157"/>
                  </a:lnTo>
                  <a:cubicBezTo>
                    <a:pt x="29856" y="32890"/>
                    <a:pt x="30289" y="32290"/>
                    <a:pt x="30289" y="31590"/>
                  </a:cubicBezTo>
                  <a:lnTo>
                    <a:pt x="30289" y="16512"/>
                  </a:lnTo>
                  <a:lnTo>
                    <a:pt x="31423" y="17546"/>
                  </a:lnTo>
                  <a:cubicBezTo>
                    <a:pt x="31702" y="17795"/>
                    <a:pt x="32064" y="17916"/>
                    <a:pt x="32437" y="17916"/>
                  </a:cubicBezTo>
                  <a:cubicBezTo>
                    <a:pt x="32912" y="17916"/>
                    <a:pt x="33403" y="17720"/>
                    <a:pt x="33758" y="17346"/>
                  </a:cubicBezTo>
                  <a:lnTo>
                    <a:pt x="34125" y="16946"/>
                  </a:lnTo>
                  <a:cubicBezTo>
                    <a:pt x="34792" y="16279"/>
                    <a:pt x="34759" y="15245"/>
                    <a:pt x="34059" y="14611"/>
                  </a:cubicBezTo>
                  <a:lnTo>
                    <a:pt x="18648" y="467"/>
                  </a:lnTo>
                  <a:cubicBezTo>
                    <a:pt x="18314" y="167"/>
                    <a:pt x="17847" y="0"/>
                    <a:pt x="17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4117311" y="3529559"/>
              <a:ext cx="81446" cy="75802"/>
            </a:xfrm>
            <a:custGeom>
              <a:avLst/>
              <a:gdLst/>
              <a:ahLst/>
              <a:cxnLst/>
              <a:rect l="l" t="t" r="r" b="b"/>
              <a:pathLst>
                <a:path w="7272" h="6768" extrusionOk="0">
                  <a:moveTo>
                    <a:pt x="3628" y="0"/>
                  </a:moveTo>
                  <a:cubicBezTo>
                    <a:pt x="2991" y="0"/>
                    <a:pt x="2354" y="177"/>
                    <a:pt x="1801" y="530"/>
                  </a:cubicBezTo>
                  <a:cubicBezTo>
                    <a:pt x="601" y="1297"/>
                    <a:pt x="0" y="2798"/>
                    <a:pt x="334" y="4199"/>
                  </a:cubicBezTo>
                  <a:cubicBezTo>
                    <a:pt x="667" y="5567"/>
                    <a:pt x="1868" y="6601"/>
                    <a:pt x="3269" y="6734"/>
                  </a:cubicBezTo>
                  <a:cubicBezTo>
                    <a:pt x="3403" y="6767"/>
                    <a:pt x="3503" y="6767"/>
                    <a:pt x="3636" y="6767"/>
                  </a:cubicBezTo>
                  <a:cubicBezTo>
                    <a:pt x="5037" y="6767"/>
                    <a:pt x="6338" y="5833"/>
                    <a:pt x="6805" y="4499"/>
                  </a:cubicBezTo>
                  <a:cubicBezTo>
                    <a:pt x="7272" y="3165"/>
                    <a:pt x="6838" y="1630"/>
                    <a:pt x="5738" y="730"/>
                  </a:cubicBezTo>
                  <a:cubicBezTo>
                    <a:pt x="5125" y="243"/>
                    <a:pt x="4376" y="0"/>
                    <a:pt x="3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4249609" y="3650778"/>
              <a:ext cx="50445" cy="48776"/>
            </a:xfrm>
            <a:custGeom>
              <a:avLst/>
              <a:gdLst/>
              <a:ahLst/>
              <a:cxnLst/>
              <a:rect l="l" t="t" r="r" b="b"/>
              <a:pathLst>
                <a:path w="4504" h="4355" extrusionOk="0">
                  <a:moveTo>
                    <a:pt x="2230" y="1"/>
                  </a:moveTo>
                  <a:cubicBezTo>
                    <a:pt x="1719" y="1"/>
                    <a:pt x="1217" y="174"/>
                    <a:pt x="834" y="485"/>
                  </a:cubicBezTo>
                  <a:cubicBezTo>
                    <a:pt x="301" y="952"/>
                    <a:pt x="1" y="1652"/>
                    <a:pt x="67" y="2353"/>
                  </a:cubicBezTo>
                  <a:cubicBezTo>
                    <a:pt x="101" y="3053"/>
                    <a:pt x="501" y="3687"/>
                    <a:pt x="1101" y="4054"/>
                  </a:cubicBezTo>
                  <a:cubicBezTo>
                    <a:pt x="1435" y="4254"/>
                    <a:pt x="1835" y="4354"/>
                    <a:pt x="2235" y="4354"/>
                  </a:cubicBezTo>
                  <a:cubicBezTo>
                    <a:pt x="2936" y="4354"/>
                    <a:pt x="3603" y="4021"/>
                    <a:pt x="4003" y="3420"/>
                  </a:cubicBezTo>
                  <a:cubicBezTo>
                    <a:pt x="4404" y="2853"/>
                    <a:pt x="4504" y="2086"/>
                    <a:pt x="4270" y="1419"/>
                  </a:cubicBezTo>
                  <a:cubicBezTo>
                    <a:pt x="4037" y="785"/>
                    <a:pt x="3503" y="251"/>
                    <a:pt x="2836" y="85"/>
                  </a:cubicBezTo>
                  <a:cubicBezTo>
                    <a:pt x="2637" y="28"/>
                    <a:pt x="2433" y="1"/>
                    <a:pt x="2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3879985" y="3600863"/>
              <a:ext cx="440485" cy="288579"/>
            </a:xfrm>
            <a:custGeom>
              <a:avLst/>
              <a:gdLst/>
              <a:ahLst/>
              <a:cxnLst/>
              <a:rect l="l" t="t" r="r" b="b"/>
              <a:pathLst>
                <a:path w="39329" h="25766" extrusionOk="0">
                  <a:moveTo>
                    <a:pt x="14081" y="1"/>
                  </a:moveTo>
                  <a:cubicBezTo>
                    <a:pt x="13191" y="1"/>
                    <a:pt x="12307" y="325"/>
                    <a:pt x="11575" y="770"/>
                  </a:cubicBezTo>
                  <a:cubicBezTo>
                    <a:pt x="10007" y="1704"/>
                    <a:pt x="8940" y="3272"/>
                    <a:pt x="8406" y="5007"/>
                  </a:cubicBezTo>
                  <a:cubicBezTo>
                    <a:pt x="7806" y="6808"/>
                    <a:pt x="7739" y="8743"/>
                    <a:pt x="7906" y="10611"/>
                  </a:cubicBezTo>
                  <a:lnTo>
                    <a:pt x="7939" y="11144"/>
                  </a:lnTo>
                  <a:cubicBezTo>
                    <a:pt x="7506" y="11044"/>
                    <a:pt x="7072" y="10811"/>
                    <a:pt x="6705" y="10544"/>
                  </a:cubicBezTo>
                  <a:cubicBezTo>
                    <a:pt x="6271" y="10277"/>
                    <a:pt x="5871" y="10010"/>
                    <a:pt x="5504" y="9677"/>
                  </a:cubicBezTo>
                  <a:cubicBezTo>
                    <a:pt x="5204" y="9410"/>
                    <a:pt x="4837" y="9210"/>
                    <a:pt x="4437" y="9143"/>
                  </a:cubicBezTo>
                  <a:cubicBezTo>
                    <a:pt x="4353" y="9135"/>
                    <a:pt x="4272" y="9130"/>
                    <a:pt x="4192" y="9130"/>
                  </a:cubicBezTo>
                  <a:cubicBezTo>
                    <a:pt x="3951" y="9130"/>
                    <a:pt x="3720" y="9168"/>
                    <a:pt x="3469" y="9243"/>
                  </a:cubicBezTo>
                  <a:cubicBezTo>
                    <a:pt x="1802" y="9743"/>
                    <a:pt x="734" y="11311"/>
                    <a:pt x="301" y="12946"/>
                  </a:cubicBezTo>
                  <a:cubicBezTo>
                    <a:pt x="200" y="13446"/>
                    <a:pt x="100" y="13913"/>
                    <a:pt x="34" y="14447"/>
                  </a:cubicBezTo>
                  <a:cubicBezTo>
                    <a:pt x="0" y="14947"/>
                    <a:pt x="0" y="15447"/>
                    <a:pt x="0" y="15948"/>
                  </a:cubicBezTo>
                  <a:cubicBezTo>
                    <a:pt x="0" y="16148"/>
                    <a:pt x="0" y="16315"/>
                    <a:pt x="134" y="16482"/>
                  </a:cubicBezTo>
                  <a:cubicBezTo>
                    <a:pt x="267" y="16615"/>
                    <a:pt x="434" y="16682"/>
                    <a:pt x="601" y="16715"/>
                  </a:cubicBezTo>
                  <a:cubicBezTo>
                    <a:pt x="968" y="16715"/>
                    <a:pt x="1235" y="16415"/>
                    <a:pt x="1268" y="16081"/>
                  </a:cubicBezTo>
                  <a:cubicBezTo>
                    <a:pt x="1335" y="15648"/>
                    <a:pt x="1368" y="15214"/>
                    <a:pt x="1435" y="14780"/>
                  </a:cubicBezTo>
                  <a:cubicBezTo>
                    <a:pt x="1535" y="14347"/>
                    <a:pt x="1635" y="13913"/>
                    <a:pt x="1802" y="13479"/>
                  </a:cubicBezTo>
                  <a:lnTo>
                    <a:pt x="1802" y="13479"/>
                  </a:lnTo>
                  <a:cubicBezTo>
                    <a:pt x="1735" y="14247"/>
                    <a:pt x="1702" y="15014"/>
                    <a:pt x="1668" y="15814"/>
                  </a:cubicBezTo>
                  <a:cubicBezTo>
                    <a:pt x="1668" y="15914"/>
                    <a:pt x="1668" y="16015"/>
                    <a:pt x="1635" y="16115"/>
                  </a:cubicBezTo>
                  <a:cubicBezTo>
                    <a:pt x="1635" y="16315"/>
                    <a:pt x="1668" y="16515"/>
                    <a:pt x="1702" y="16715"/>
                  </a:cubicBezTo>
                  <a:cubicBezTo>
                    <a:pt x="1702" y="16815"/>
                    <a:pt x="1735" y="16949"/>
                    <a:pt x="1768" y="17049"/>
                  </a:cubicBezTo>
                  <a:cubicBezTo>
                    <a:pt x="1802" y="17082"/>
                    <a:pt x="1835" y="17149"/>
                    <a:pt x="1835" y="17182"/>
                  </a:cubicBezTo>
                  <a:cubicBezTo>
                    <a:pt x="1868" y="17249"/>
                    <a:pt x="1902" y="17315"/>
                    <a:pt x="1902" y="17349"/>
                  </a:cubicBezTo>
                  <a:cubicBezTo>
                    <a:pt x="1935" y="17482"/>
                    <a:pt x="1935" y="17616"/>
                    <a:pt x="1935" y="17749"/>
                  </a:cubicBezTo>
                  <a:cubicBezTo>
                    <a:pt x="1968" y="18583"/>
                    <a:pt x="2035" y="19417"/>
                    <a:pt x="2068" y="20251"/>
                  </a:cubicBezTo>
                  <a:cubicBezTo>
                    <a:pt x="2102" y="21218"/>
                    <a:pt x="2169" y="22219"/>
                    <a:pt x="2202" y="23220"/>
                  </a:cubicBezTo>
                  <a:cubicBezTo>
                    <a:pt x="2235" y="23553"/>
                    <a:pt x="2235" y="23887"/>
                    <a:pt x="2269" y="24220"/>
                  </a:cubicBezTo>
                  <a:cubicBezTo>
                    <a:pt x="2269" y="24387"/>
                    <a:pt x="2269" y="24554"/>
                    <a:pt x="2302" y="24687"/>
                  </a:cubicBezTo>
                  <a:cubicBezTo>
                    <a:pt x="2369" y="25021"/>
                    <a:pt x="2669" y="25321"/>
                    <a:pt x="3036" y="25321"/>
                  </a:cubicBezTo>
                  <a:cubicBezTo>
                    <a:pt x="3403" y="25321"/>
                    <a:pt x="3703" y="25054"/>
                    <a:pt x="3770" y="24687"/>
                  </a:cubicBezTo>
                  <a:cubicBezTo>
                    <a:pt x="3836" y="24521"/>
                    <a:pt x="3803" y="24320"/>
                    <a:pt x="3803" y="24154"/>
                  </a:cubicBezTo>
                  <a:cubicBezTo>
                    <a:pt x="3870" y="23253"/>
                    <a:pt x="3903" y="22319"/>
                    <a:pt x="3936" y="21418"/>
                  </a:cubicBezTo>
                  <a:cubicBezTo>
                    <a:pt x="4003" y="20618"/>
                    <a:pt x="4037" y="19851"/>
                    <a:pt x="4070" y="19050"/>
                  </a:cubicBezTo>
                  <a:cubicBezTo>
                    <a:pt x="4070" y="18983"/>
                    <a:pt x="4070" y="18950"/>
                    <a:pt x="4070" y="18883"/>
                  </a:cubicBezTo>
                  <a:cubicBezTo>
                    <a:pt x="4103" y="19484"/>
                    <a:pt x="4137" y="20051"/>
                    <a:pt x="4170" y="20618"/>
                  </a:cubicBezTo>
                  <a:cubicBezTo>
                    <a:pt x="4203" y="21585"/>
                    <a:pt x="4270" y="22586"/>
                    <a:pt x="4303" y="23553"/>
                  </a:cubicBezTo>
                  <a:cubicBezTo>
                    <a:pt x="4337" y="23853"/>
                    <a:pt x="4337" y="24154"/>
                    <a:pt x="4370" y="24487"/>
                  </a:cubicBezTo>
                  <a:cubicBezTo>
                    <a:pt x="4370" y="24521"/>
                    <a:pt x="4370" y="24587"/>
                    <a:pt x="4370" y="24621"/>
                  </a:cubicBezTo>
                  <a:cubicBezTo>
                    <a:pt x="4403" y="24988"/>
                    <a:pt x="4704" y="25288"/>
                    <a:pt x="5037" y="25321"/>
                  </a:cubicBezTo>
                  <a:cubicBezTo>
                    <a:pt x="5061" y="25323"/>
                    <a:pt x="5084" y="25324"/>
                    <a:pt x="5107" y="25324"/>
                  </a:cubicBezTo>
                  <a:cubicBezTo>
                    <a:pt x="5446" y="25324"/>
                    <a:pt x="5744" y="25100"/>
                    <a:pt x="5838" y="24787"/>
                  </a:cubicBezTo>
                  <a:cubicBezTo>
                    <a:pt x="5871" y="24687"/>
                    <a:pt x="5871" y="24621"/>
                    <a:pt x="5871" y="24521"/>
                  </a:cubicBezTo>
                  <a:cubicBezTo>
                    <a:pt x="5905" y="24287"/>
                    <a:pt x="5905" y="24054"/>
                    <a:pt x="5905" y="23820"/>
                  </a:cubicBezTo>
                  <a:cubicBezTo>
                    <a:pt x="5971" y="22886"/>
                    <a:pt x="6005" y="21985"/>
                    <a:pt x="6038" y="21051"/>
                  </a:cubicBezTo>
                  <a:cubicBezTo>
                    <a:pt x="6105" y="20117"/>
                    <a:pt x="6138" y="19217"/>
                    <a:pt x="6171" y="18283"/>
                  </a:cubicBezTo>
                  <a:lnTo>
                    <a:pt x="6238" y="17516"/>
                  </a:lnTo>
                  <a:cubicBezTo>
                    <a:pt x="6238" y="17482"/>
                    <a:pt x="6238" y="17449"/>
                    <a:pt x="6238" y="17382"/>
                  </a:cubicBezTo>
                  <a:cubicBezTo>
                    <a:pt x="6472" y="16982"/>
                    <a:pt x="6538" y="16548"/>
                    <a:pt x="6538" y="16115"/>
                  </a:cubicBezTo>
                  <a:cubicBezTo>
                    <a:pt x="6505" y="15381"/>
                    <a:pt x="6438" y="14680"/>
                    <a:pt x="6405" y="13946"/>
                  </a:cubicBezTo>
                  <a:cubicBezTo>
                    <a:pt x="6372" y="13379"/>
                    <a:pt x="6338" y="12812"/>
                    <a:pt x="6305" y="12212"/>
                  </a:cubicBezTo>
                  <a:lnTo>
                    <a:pt x="6305" y="12212"/>
                  </a:lnTo>
                  <a:cubicBezTo>
                    <a:pt x="6772" y="12379"/>
                    <a:pt x="7239" y="12545"/>
                    <a:pt x="7706" y="12612"/>
                  </a:cubicBezTo>
                  <a:cubicBezTo>
                    <a:pt x="7939" y="12612"/>
                    <a:pt x="8206" y="12612"/>
                    <a:pt x="8440" y="12579"/>
                  </a:cubicBezTo>
                  <a:cubicBezTo>
                    <a:pt x="8540" y="12545"/>
                    <a:pt x="8673" y="12512"/>
                    <a:pt x="8773" y="12479"/>
                  </a:cubicBezTo>
                  <a:cubicBezTo>
                    <a:pt x="8807" y="12479"/>
                    <a:pt x="8807" y="12445"/>
                    <a:pt x="8840" y="12445"/>
                  </a:cubicBezTo>
                  <a:lnTo>
                    <a:pt x="9073" y="12445"/>
                  </a:lnTo>
                  <a:cubicBezTo>
                    <a:pt x="9407" y="12412"/>
                    <a:pt x="9741" y="12212"/>
                    <a:pt x="9874" y="11912"/>
                  </a:cubicBezTo>
                  <a:cubicBezTo>
                    <a:pt x="9974" y="11745"/>
                    <a:pt x="10007" y="11578"/>
                    <a:pt x="10007" y="11378"/>
                  </a:cubicBezTo>
                  <a:cubicBezTo>
                    <a:pt x="9974" y="11144"/>
                    <a:pt x="9974" y="10911"/>
                    <a:pt x="9974" y="10677"/>
                  </a:cubicBezTo>
                  <a:cubicBezTo>
                    <a:pt x="9974" y="9710"/>
                    <a:pt x="10007" y="8776"/>
                    <a:pt x="10174" y="7842"/>
                  </a:cubicBezTo>
                  <a:cubicBezTo>
                    <a:pt x="10341" y="6908"/>
                    <a:pt x="10641" y="5974"/>
                    <a:pt x="11108" y="5140"/>
                  </a:cubicBezTo>
                  <a:lnTo>
                    <a:pt x="11108" y="5140"/>
                  </a:lnTo>
                  <a:cubicBezTo>
                    <a:pt x="11042" y="5707"/>
                    <a:pt x="10975" y="6241"/>
                    <a:pt x="10908" y="6775"/>
                  </a:cubicBezTo>
                  <a:cubicBezTo>
                    <a:pt x="10775" y="7775"/>
                    <a:pt x="10641" y="8776"/>
                    <a:pt x="10541" y="9743"/>
                  </a:cubicBezTo>
                  <a:cubicBezTo>
                    <a:pt x="10508" y="10110"/>
                    <a:pt x="10441" y="10477"/>
                    <a:pt x="10408" y="10844"/>
                  </a:cubicBezTo>
                  <a:cubicBezTo>
                    <a:pt x="10374" y="11078"/>
                    <a:pt x="10341" y="11345"/>
                    <a:pt x="10341" y="11578"/>
                  </a:cubicBezTo>
                  <a:cubicBezTo>
                    <a:pt x="10341" y="12045"/>
                    <a:pt x="10408" y="12479"/>
                    <a:pt x="10541" y="12912"/>
                  </a:cubicBezTo>
                  <a:cubicBezTo>
                    <a:pt x="10608" y="13112"/>
                    <a:pt x="10708" y="13313"/>
                    <a:pt x="10808" y="13513"/>
                  </a:cubicBezTo>
                  <a:cubicBezTo>
                    <a:pt x="10875" y="13613"/>
                    <a:pt x="10908" y="13713"/>
                    <a:pt x="10975" y="13780"/>
                  </a:cubicBezTo>
                  <a:cubicBezTo>
                    <a:pt x="11008" y="13813"/>
                    <a:pt x="11008" y="13813"/>
                    <a:pt x="11008" y="13813"/>
                  </a:cubicBezTo>
                  <a:cubicBezTo>
                    <a:pt x="11008" y="13913"/>
                    <a:pt x="11008" y="14046"/>
                    <a:pt x="11008" y="14147"/>
                  </a:cubicBezTo>
                  <a:cubicBezTo>
                    <a:pt x="11042" y="14814"/>
                    <a:pt x="11075" y="15481"/>
                    <a:pt x="11108" y="16148"/>
                  </a:cubicBezTo>
                  <a:cubicBezTo>
                    <a:pt x="11142" y="17115"/>
                    <a:pt x="11208" y="18083"/>
                    <a:pt x="11242" y="19083"/>
                  </a:cubicBezTo>
                  <a:cubicBezTo>
                    <a:pt x="11308" y="20084"/>
                    <a:pt x="11342" y="21085"/>
                    <a:pt x="11375" y="22086"/>
                  </a:cubicBezTo>
                  <a:cubicBezTo>
                    <a:pt x="11408" y="22786"/>
                    <a:pt x="11442" y="23487"/>
                    <a:pt x="11475" y="24187"/>
                  </a:cubicBezTo>
                  <a:cubicBezTo>
                    <a:pt x="11509" y="24354"/>
                    <a:pt x="11509" y="24487"/>
                    <a:pt x="11509" y="24621"/>
                  </a:cubicBezTo>
                  <a:cubicBezTo>
                    <a:pt x="11542" y="25121"/>
                    <a:pt x="11875" y="25588"/>
                    <a:pt x="12342" y="25721"/>
                  </a:cubicBezTo>
                  <a:cubicBezTo>
                    <a:pt x="12443" y="25750"/>
                    <a:pt x="12545" y="25764"/>
                    <a:pt x="12646" y="25764"/>
                  </a:cubicBezTo>
                  <a:cubicBezTo>
                    <a:pt x="13248" y="25764"/>
                    <a:pt x="13810" y="25282"/>
                    <a:pt x="13810" y="24654"/>
                  </a:cubicBezTo>
                  <a:cubicBezTo>
                    <a:pt x="13844" y="24521"/>
                    <a:pt x="13844" y="24421"/>
                    <a:pt x="13844" y="24287"/>
                  </a:cubicBezTo>
                  <a:cubicBezTo>
                    <a:pt x="13877" y="23520"/>
                    <a:pt x="13910" y="22753"/>
                    <a:pt x="13944" y="21985"/>
                  </a:cubicBezTo>
                  <a:lnTo>
                    <a:pt x="14077" y="18950"/>
                  </a:lnTo>
                  <a:cubicBezTo>
                    <a:pt x="14110" y="18216"/>
                    <a:pt x="14144" y="17482"/>
                    <a:pt x="14177" y="16748"/>
                  </a:cubicBezTo>
                  <a:cubicBezTo>
                    <a:pt x="14177" y="16648"/>
                    <a:pt x="14177" y="16548"/>
                    <a:pt x="14210" y="16448"/>
                  </a:cubicBezTo>
                  <a:lnTo>
                    <a:pt x="14244" y="17782"/>
                  </a:lnTo>
                  <a:cubicBezTo>
                    <a:pt x="14311" y="18716"/>
                    <a:pt x="14344" y="19684"/>
                    <a:pt x="14377" y="20651"/>
                  </a:cubicBezTo>
                  <a:cubicBezTo>
                    <a:pt x="14444" y="21585"/>
                    <a:pt x="14477" y="22519"/>
                    <a:pt x="14511" y="23487"/>
                  </a:cubicBezTo>
                  <a:cubicBezTo>
                    <a:pt x="14544" y="23787"/>
                    <a:pt x="14544" y="24087"/>
                    <a:pt x="14577" y="24387"/>
                  </a:cubicBezTo>
                  <a:cubicBezTo>
                    <a:pt x="14577" y="24554"/>
                    <a:pt x="14577" y="24721"/>
                    <a:pt x="14611" y="24888"/>
                  </a:cubicBezTo>
                  <a:cubicBezTo>
                    <a:pt x="14757" y="25425"/>
                    <a:pt x="15243" y="25765"/>
                    <a:pt x="15755" y="25765"/>
                  </a:cubicBezTo>
                  <a:cubicBezTo>
                    <a:pt x="15942" y="25765"/>
                    <a:pt x="16133" y="25720"/>
                    <a:pt x="16312" y="25621"/>
                  </a:cubicBezTo>
                  <a:cubicBezTo>
                    <a:pt x="16679" y="25421"/>
                    <a:pt x="16879" y="25021"/>
                    <a:pt x="16912" y="24621"/>
                  </a:cubicBezTo>
                  <a:cubicBezTo>
                    <a:pt x="16912" y="24120"/>
                    <a:pt x="16946" y="23653"/>
                    <a:pt x="16979" y="23153"/>
                  </a:cubicBezTo>
                  <a:lnTo>
                    <a:pt x="17079" y="20451"/>
                  </a:lnTo>
                  <a:cubicBezTo>
                    <a:pt x="17146" y="19417"/>
                    <a:pt x="17179" y="18383"/>
                    <a:pt x="17246" y="17382"/>
                  </a:cubicBezTo>
                  <a:cubicBezTo>
                    <a:pt x="17279" y="16515"/>
                    <a:pt x="17313" y="15681"/>
                    <a:pt x="17346" y="14847"/>
                  </a:cubicBezTo>
                  <a:cubicBezTo>
                    <a:pt x="17379" y="14480"/>
                    <a:pt x="17379" y="14113"/>
                    <a:pt x="17413" y="13780"/>
                  </a:cubicBezTo>
                  <a:cubicBezTo>
                    <a:pt x="17413" y="13746"/>
                    <a:pt x="17446" y="13713"/>
                    <a:pt x="17446" y="13713"/>
                  </a:cubicBezTo>
                  <a:cubicBezTo>
                    <a:pt x="17479" y="13646"/>
                    <a:pt x="17479" y="13613"/>
                    <a:pt x="17513" y="13579"/>
                  </a:cubicBezTo>
                  <a:cubicBezTo>
                    <a:pt x="17580" y="13479"/>
                    <a:pt x="17613" y="13379"/>
                    <a:pt x="17680" y="13279"/>
                  </a:cubicBezTo>
                  <a:cubicBezTo>
                    <a:pt x="17780" y="13079"/>
                    <a:pt x="17846" y="12879"/>
                    <a:pt x="17913" y="12645"/>
                  </a:cubicBezTo>
                  <a:cubicBezTo>
                    <a:pt x="18013" y="12212"/>
                    <a:pt x="18047" y="11778"/>
                    <a:pt x="18013" y="11311"/>
                  </a:cubicBezTo>
                  <a:cubicBezTo>
                    <a:pt x="18013" y="11144"/>
                    <a:pt x="17980" y="10944"/>
                    <a:pt x="17946" y="10744"/>
                  </a:cubicBezTo>
                  <a:cubicBezTo>
                    <a:pt x="17846" y="9877"/>
                    <a:pt x="17746" y="8976"/>
                    <a:pt x="17646" y="8109"/>
                  </a:cubicBezTo>
                  <a:cubicBezTo>
                    <a:pt x="17513" y="7242"/>
                    <a:pt x="17413" y="6408"/>
                    <a:pt x="17313" y="5540"/>
                  </a:cubicBezTo>
                  <a:cubicBezTo>
                    <a:pt x="17313" y="5440"/>
                    <a:pt x="17313" y="5340"/>
                    <a:pt x="17279" y="5207"/>
                  </a:cubicBezTo>
                  <a:lnTo>
                    <a:pt x="17279" y="5207"/>
                  </a:lnTo>
                  <a:cubicBezTo>
                    <a:pt x="17713" y="6007"/>
                    <a:pt x="17980" y="6908"/>
                    <a:pt x="18147" y="7809"/>
                  </a:cubicBezTo>
                  <a:cubicBezTo>
                    <a:pt x="18313" y="8709"/>
                    <a:pt x="18380" y="9643"/>
                    <a:pt x="18347" y="10544"/>
                  </a:cubicBezTo>
                  <a:cubicBezTo>
                    <a:pt x="18347" y="10811"/>
                    <a:pt x="18347" y="11044"/>
                    <a:pt x="18347" y="11311"/>
                  </a:cubicBezTo>
                  <a:cubicBezTo>
                    <a:pt x="18347" y="11478"/>
                    <a:pt x="18347" y="11611"/>
                    <a:pt x="18413" y="11778"/>
                  </a:cubicBezTo>
                  <a:cubicBezTo>
                    <a:pt x="18514" y="12112"/>
                    <a:pt x="18814" y="12379"/>
                    <a:pt x="19181" y="12445"/>
                  </a:cubicBezTo>
                  <a:cubicBezTo>
                    <a:pt x="19214" y="12449"/>
                    <a:pt x="19248" y="12450"/>
                    <a:pt x="19283" y="12450"/>
                  </a:cubicBezTo>
                  <a:cubicBezTo>
                    <a:pt x="19587" y="12450"/>
                    <a:pt x="19905" y="12318"/>
                    <a:pt x="20115" y="12078"/>
                  </a:cubicBezTo>
                  <a:cubicBezTo>
                    <a:pt x="20382" y="11745"/>
                    <a:pt x="20382" y="11345"/>
                    <a:pt x="20415" y="10944"/>
                  </a:cubicBezTo>
                  <a:cubicBezTo>
                    <a:pt x="20448" y="10210"/>
                    <a:pt x="20582" y="9477"/>
                    <a:pt x="20748" y="8743"/>
                  </a:cubicBezTo>
                  <a:cubicBezTo>
                    <a:pt x="20915" y="8009"/>
                    <a:pt x="21149" y="7308"/>
                    <a:pt x="21449" y="6641"/>
                  </a:cubicBezTo>
                  <a:lnTo>
                    <a:pt x="21449" y="7208"/>
                  </a:lnTo>
                  <a:cubicBezTo>
                    <a:pt x="21449" y="7275"/>
                    <a:pt x="21449" y="7375"/>
                    <a:pt x="21449" y="7442"/>
                  </a:cubicBezTo>
                  <a:cubicBezTo>
                    <a:pt x="21416" y="7609"/>
                    <a:pt x="21382" y="7742"/>
                    <a:pt x="21349" y="7909"/>
                  </a:cubicBezTo>
                  <a:cubicBezTo>
                    <a:pt x="21182" y="8676"/>
                    <a:pt x="21049" y="9443"/>
                    <a:pt x="20882" y="10177"/>
                  </a:cubicBezTo>
                  <a:lnTo>
                    <a:pt x="20248" y="13179"/>
                  </a:lnTo>
                  <a:cubicBezTo>
                    <a:pt x="20081" y="14013"/>
                    <a:pt x="19915" y="14814"/>
                    <a:pt x="19748" y="15614"/>
                  </a:cubicBezTo>
                  <a:lnTo>
                    <a:pt x="19614" y="16215"/>
                  </a:lnTo>
                  <a:cubicBezTo>
                    <a:pt x="19614" y="16281"/>
                    <a:pt x="19614" y="16315"/>
                    <a:pt x="19581" y="16381"/>
                  </a:cubicBezTo>
                  <a:cubicBezTo>
                    <a:pt x="19581" y="16748"/>
                    <a:pt x="19881" y="17082"/>
                    <a:pt x="20248" y="17082"/>
                  </a:cubicBezTo>
                  <a:lnTo>
                    <a:pt x="21649" y="17082"/>
                  </a:lnTo>
                  <a:cubicBezTo>
                    <a:pt x="21649" y="17082"/>
                    <a:pt x="21682" y="17215"/>
                    <a:pt x="21682" y="17282"/>
                  </a:cubicBezTo>
                  <a:cubicBezTo>
                    <a:pt x="21716" y="17983"/>
                    <a:pt x="21749" y="18683"/>
                    <a:pt x="21783" y="19417"/>
                  </a:cubicBezTo>
                  <a:cubicBezTo>
                    <a:pt x="21816" y="20418"/>
                    <a:pt x="21883" y="21452"/>
                    <a:pt x="21916" y="22452"/>
                  </a:cubicBezTo>
                  <a:cubicBezTo>
                    <a:pt x="21949" y="23120"/>
                    <a:pt x="21983" y="23787"/>
                    <a:pt x="22016" y="24487"/>
                  </a:cubicBezTo>
                  <a:cubicBezTo>
                    <a:pt x="22016" y="24521"/>
                    <a:pt x="22016" y="24554"/>
                    <a:pt x="22016" y="24587"/>
                  </a:cubicBezTo>
                  <a:cubicBezTo>
                    <a:pt x="22049" y="24921"/>
                    <a:pt x="22183" y="25221"/>
                    <a:pt x="22450" y="25421"/>
                  </a:cubicBezTo>
                  <a:cubicBezTo>
                    <a:pt x="22662" y="25607"/>
                    <a:pt x="22938" y="25708"/>
                    <a:pt x="23226" y="25708"/>
                  </a:cubicBezTo>
                  <a:cubicBezTo>
                    <a:pt x="23301" y="25708"/>
                    <a:pt x="23375" y="25702"/>
                    <a:pt x="23450" y="25688"/>
                  </a:cubicBezTo>
                  <a:cubicBezTo>
                    <a:pt x="23784" y="25621"/>
                    <a:pt x="24084" y="25388"/>
                    <a:pt x="24251" y="25088"/>
                  </a:cubicBezTo>
                  <a:cubicBezTo>
                    <a:pt x="24351" y="24854"/>
                    <a:pt x="24351" y="24621"/>
                    <a:pt x="24384" y="24354"/>
                  </a:cubicBezTo>
                  <a:cubicBezTo>
                    <a:pt x="24384" y="24054"/>
                    <a:pt x="24418" y="23787"/>
                    <a:pt x="24418" y="23487"/>
                  </a:cubicBezTo>
                  <a:cubicBezTo>
                    <a:pt x="24484" y="22519"/>
                    <a:pt x="24518" y="21552"/>
                    <a:pt x="24585" y="20618"/>
                  </a:cubicBezTo>
                  <a:cubicBezTo>
                    <a:pt x="24618" y="19684"/>
                    <a:pt x="24685" y="18783"/>
                    <a:pt x="24718" y="17883"/>
                  </a:cubicBezTo>
                  <a:cubicBezTo>
                    <a:pt x="24718" y="17649"/>
                    <a:pt x="24751" y="17416"/>
                    <a:pt x="24751" y="17182"/>
                  </a:cubicBezTo>
                  <a:cubicBezTo>
                    <a:pt x="24751" y="17115"/>
                    <a:pt x="24751" y="17082"/>
                    <a:pt x="24785" y="17082"/>
                  </a:cubicBezTo>
                  <a:cubicBezTo>
                    <a:pt x="24885" y="17082"/>
                    <a:pt x="24885" y="17082"/>
                    <a:pt x="24885" y="17149"/>
                  </a:cubicBezTo>
                  <a:cubicBezTo>
                    <a:pt x="24918" y="17782"/>
                    <a:pt x="24951" y="18416"/>
                    <a:pt x="24985" y="19050"/>
                  </a:cubicBezTo>
                  <a:cubicBezTo>
                    <a:pt x="25052" y="20051"/>
                    <a:pt x="25085" y="21051"/>
                    <a:pt x="25118" y="22052"/>
                  </a:cubicBezTo>
                  <a:cubicBezTo>
                    <a:pt x="25185" y="22819"/>
                    <a:pt x="25218" y="23587"/>
                    <a:pt x="25252" y="24320"/>
                  </a:cubicBezTo>
                  <a:cubicBezTo>
                    <a:pt x="25252" y="24554"/>
                    <a:pt x="25252" y="24787"/>
                    <a:pt x="25352" y="24988"/>
                  </a:cubicBezTo>
                  <a:cubicBezTo>
                    <a:pt x="25530" y="25432"/>
                    <a:pt x="25974" y="25699"/>
                    <a:pt x="26429" y="25699"/>
                  </a:cubicBezTo>
                  <a:cubicBezTo>
                    <a:pt x="26656" y="25699"/>
                    <a:pt x="26886" y="25633"/>
                    <a:pt x="27086" y="25488"/>
                  </a:cubicBezTo>
                  <a:cubicBezTo>
                    <a:pt x="27387" y="25288"/>
                    <a:pt x="27587" y="24954"/>
                    <a:pt x="27587" y="24621"/>
                  </a:cubicBezTo>
                  <a:cubicBezTo>
                    <a:pt x="27587" y="24587"/>
                    <a:pt x="27587" y="24521"/>
                    <a:pt x="27587" y="24487"/>
                  </a:cubicBezTo>
                  <a:cubicBezTo>
                    <a:pt x="27620" y="24254"/>
                    <a:pt x="27620" y="24020"/>
                    <a:pt x="27620" y="23753"/>
                  </a:cubicBezTo>
                  <a:cubicBezTo>
                    <a:pt x="27687" y="22853"/>
                    <a:pt x="27720" y="21952"/>
                    <a:pt x="27787" y="21018"/>
                  </a:cubicBezTo>
                  <a:lnTo>
                    <a:pt x="27920" y="18183"/>
                  </a:lnTo>
                  <a:cubicBezTo>
                    <a:pt x="27954" y="17883"/>
                    <a:pt x="27954" y="17582"/>
                    <a:pt x="27987" y="17315"/>
                  </a:cubicBezTo>
                  <a:cubicBezTo>
                    <a:pt x="27987" y="17249"/>
                    <a:pt x="27987" y="17082"/>
                    <a:pt x="27987" y="17082"/>
                  </a:cubicBezTo>
                  <a:lnTo>
                    <a:pt x="29355" y="17082"/>
                  </a:lnTo>
                  <a:cubicBezTo>
                    <a:pt x="29755" y="17082"/>
                    <a:pt x="30055" y="16715"/>
                    <a:pt x="29988" y="16315"/>
                  </a:cubicBezTo>
                  <a:cubicBezTo>
                    <a:pt x="29988" y="16281"/>
                    <a:pt x="29988" y="16248"/>
                    <a:pt x="29988" y="16215"/>
                  </a:cubicBezTo>
                  <a:cubicBezTo>
                    <a:pt x="29855" y="15648"/>
                    <a:pt x="29755" y="15081"/>
                    <a:pt x="29621" y="14513"/>
                  </a:cubicBezTo>
                  <a:lnTo>
                    <a:pt x="29054" y="11645"/>
                  </a:lnTo>
                  <a:cubicBezTo>
                    <a:pt x="28854" y="10711"/>
                    <a:pt x="28654" y="9777"/>
                    <a:pt x="28487" y="8843"/>
                  </a:cubicBezTo>
                  <a:cubicBezTo>
                    <a:pt x="28387" y="8376"/>
                    <a:pt x="28287" y="7942"/>
                    <a:pt x="28187" y="7475"/>
                  </a:cubicBezTo>
                  <a:cubicBezTo>
                    <a:pt x="28187" y="7408"/>
                    <a:pt x="28187" y="7308"/>
                    <a:pt x="28187" y="7242"/>
                  </a:cubicBezTo>
                  <a:lnTo>
                    <a:pt x="28187" y="6775"/>
                  </a:lnTo>
                  <a:cubicBezTo>
                    <a:pt x="28387" y="7242"/>
                    <a:pt x="28521" y="7709"/>
                    <a:pt x="28654" y="8209"/>
                  </a:cubicBezTo>
                  <a:cubicBezTo>
                    <a:pt x="28788" y="8676"/>
                    <a:pt x="28888" y="9176"/>
                    <a:pt x="28988" y="9677"/>
                  </a:cubicBezTo>
                  <a:cubicBezTo>
                    <a:pt x="29054" y="10210"/>
                    <a:pt x="29121" y="10711"/>
                    <a:pt x="29154" y="11211"/>
                  </a:cubicBezTo>
                  <a:cubicBezTo>
                    <a:pt x="29154" y="11378"/>
                    <a:pt x="29154" y="11578"/>
                    <a:pt x="29255" y="11745"/>
                  </a:cubicBezTo>
                  <a:cubicBezTo>
                    <a:pt x="29321" y="11912"/>
                    <a:pt x="29421" y="12045"/>
                    <a:pt x="29555" y="12145"/>
                  </a:cubicBezTo>
                  <a:cubicBezTo>
                    <a:pt x="29755" y="12279"/>
                    <a:pt x="29988" y="12345"/>
                    <a:pt x="30255" y="12345"/>
                  </a:cubicBezTo>
                  <a:cubicBezTo>
                    <a:pt x="30322" y="12345"/>
                    <a:pt x="30355" y="12379"/>
                    <a:pt x="30422" y="12412"/>
                  </a:cubicBezTo>
                  <a:cubicBezTo>
                    <a:pt x="30489" y="12445"/>
                    <a:pt x="30555" y="12479"/>
                    <a:pt x="30622" y="12512"/>
                  </a:cubicBezTo>
                  <a:cubicBezTo>
                    <a:pt x="30789" y="12579"/>
                    <a:pt x="30956" y="12612"/>
                    <a:pt x="31123" y="12612"/>
                  </a:cubicBezTo>
                  <a:cubicBezTo>
                    <a:pt x="31165" y="12614"/>
                    <a:pt x="31208" y="12615"/>
                    <a:pt x="31251" y="12615"/>
                  </a:cubicBezTo>
                  <a:cubicBezTo>
                    <a:pt x="31875" y="12615"/>
                    <a:pt x="32495" y="12395"/>
                    <a:pt x="33057" y="12145"/>
                  </a:cubicBezTo>
                  <a:lnTo>
                    <a:pt x="33057" y="13613"/>
                  </a:lnTo>
                  <a:lnTo>
                    <a:pt x="32457" y="16181"/>
                  </a:lnTo>
                  <a:cubicBezTo>
                    <a:pt x="32257" y="17049"/>
                    <a:pt x="32057" y="17916"/>
                    <a:pt x="31856" y="18783"/>
                  </a:cubicBezTo>
                  <a:cubicBezTo>
                    <a:pt x="31790" y="18983"/>
                    <a:pt x="31690" y="19250"/>
                    <a:pt x="31790" y="19450"/>
                  </a:cubicBezTo>
                  <a:cubicBezTo>
                    <a:pt x="31893" y="19632"/>
                    <a:pt x="32058" y="19652"/>
                    <a:pt x="32236" y="19652"/>
                  </a:cubicBezTo>
                  <a:cubicBezTo>
                    <a:pt x="32286" y="19652"/>
                    <a:pt x="32338" y="19650"/>
                    <a:pt x="32390" y="19650"/>
                  </a:cubicBezTo>
                  <a:lnTo>
                    <a:pt x="33191" y="19650"/>
                  </a:lnTo>
                  <a:cubicBezTo>
                    <a:pt x="33191" y="19684"/>
                    <a:pt x="33191" y="19684"/>
                    <a:pt x="33191" y="19717"/>
                  </a:cubicBezTo>
                  <a:cubicBezTo>
                    <a:pt x="33191" y="19817"/>
                    <a:pt x="33191" y="19917"/>
                    <a:pt x="33224" y="20051"/>
                  </a:cubicBezTo>
                  <a:cubicBezTo>
                    <a:pt x="33224" y="20451"/>
                    <a:pt x="33257" y="20851"/>
                    <a:pt x="33257" y="21252"/>
                  </a:cubicBezTo>
                  <a:cubicBezTo>
                    <a:pt x="33324" y="22219"/>
                    <a:pt x="33357" y="23153"/>
                    <a:pt x="33424" y="24087"/>
                  </a:cubicBezTo>
                  <a:cubicBezTo>
                    <a:pt x="33424" y="24287"/>
                    <a:pt x="33424" y="24521"/>
                    <a:pt x="33458" y="24721"/>
                  </a:cubicBezTo>
                  <a:cubicBezTo>
                    <a:pt x="33524" y="25054"/>
                    <a:pt x="33824" y="25321"/>
                    <a:pt x="34191" y="25321"/>
                  </a:cubicBezTo>
                  <a:cubicBezTo>
                    <a:pt x="34558" y="25321"/>
                    <a:pt x="34859" y="25054"/>
                    <a:pt x="34925" y="24687"/>
                  </a:cubicBezTo>
                  <a:cubicBezTo>
                    <a:pt x="34959" y="24487"/>
                    <a:pt x="34959" y="24287"/>
                    <a:pt x="34959" y="24087"/>
                  </a:cubicBezTo>
                  <a:cubicBezTo>
                    <a:pt x="34992" y="23653"/>
                    <a:pt x="35025" y="23220"/>
                    <a:pt x="35025" y="22786"/>
                  </a:cubicBezTo>
                  <a:cubicBezTo>
                    <a:pt x="35092" y="21852"/>
                    <a:pt x="35125" y="20951"/>
                    <a:pt x="35192" y="20017"/>
                  </a:cubicBezTo>
                  <a:cubicBezTo>
                    <a:pt x="35192" y="19917"/>
                    <a:pt x="35192" y="19817"/>
                    <a:pt x="35192" y="19717"/>
                  </a:cubicBezTo>
                  <a:cubicBezTo>
                    <a:pt x="35192" y="19684"/>
                    <a:pt x="35192" y="19684"/>
                    <a:pt x="35192" y="19650"/>
                  </a:cubicBezTo>
                  <a:lnTo>
                    <a:pt x="35292" y="19650"/>
                  </a:lnTo>
                  <a:cubicBezTo>
                    <a:pt x="35292" y="19884"/>
                    <a:pt x="35292" y="20117"/>
                    <a:pt x="35326" y="20351"/>
                  </a:cubicBezTo>
                  <a:cubicBezTo>
                    <a:pt x="35359" y="21318"/>
                    <a:pt x="35392" y="22286"/>
                    <a:pt x="35459" y="23253"/>
                  </a:cubicBezTo>
                  <a:cubicBezTo>
                    <a:pt x="35459" y="23620"/>
                    <a:pt x="35492" y="23987"/>
                    <a:pt x="35492" y="24354"/>
                  </a:cubicBezTo>
                  <a:cubicBezTo>
                    <a:pt x="35526" y="24454"/>
                    <a:pt x="35526" y="24521"/>
                    <a:pt x="35526" y="24587"/>
                  </a:cubicBezTo>
                  <a:cubicBezTo>
                    <a:pt x="35526" y="24854"/>
                    <a:pt x="35659" y="25088"/>
                    <a:pt x="35893" y="25221"/>
                  </a:cubicBezTo>
                  <a:cubicBezTo>
                    <a:pt x="36014" y="25294"/>
                    <a:pt x="36143" y="25327"/>
                    <a:pt x="36271" y="25327"/>
                  </a:cubicBezTo>
                  <a:cubicBezTo>
                    <a:pt x="36494" y="25327"/>
                    <a:pt x="36711" y="25224"/>
                    <a:pt x="36860" y="25054"/>
                  </a:cubicBezTo>
                  <a:cubicBezTo>
                    <a:pt x="36960" y="24921"/>
                    <a:pt x="37027" y="24754"/>
                    <a:pt x="37027" y="24554"/>
                  </a:cubicBezTo>
                  <a:cubicBezTo>
                    <a:pt x="37060" y="24287"/>
                    <a:pt x="37060" y="24020"/>
                    <a:pt x="37060" y="23753"/>
                  </a:cubicBezTo>
                  <a:cubicBezTo>
                    <a:pt x="37127" y="22753"/>
                    <a:pt x="37160" y="21785"/>
                    <a:pt x="37227" y="20818"/>
                  </a:cubicBezTo>
                  <a:cubicBezTo>
                    <a:pt x="37227" y="20484"/>
                    <a:pt x="37260" y="20151"/>
                    <a:pt x="37260" y="19817"/>
                  </a:cubicBezTo>
                  <a:cubicBezTo>
                    <a:pt x="37260" y="19784"/>
                    <a:pt x="37294" y="19650"/>
                    <a:pt x="37294" y="19650"/>
                  </a:cubicBezTo>
                  <a:lnTo>
                    <a:pt x="37827" y="19650"/>
                  </a:lnTo>
                  <a:cubicBezTo>
                    <a:pt x="37907" y="19650"/>
                    <a:pt x="37998" y="19656"/>
                    <a:pt x="38089" y="19656"/>
                  </a:cubicBezTo>
                  <a:cubicBezTo>
                    <a:pt x="38225" y="19656"/>
                    <a:pt x="38361" y="19644"/>
                    <a:pt x="38461" y="19584"/>
                  </a:cubicBezTo>
                  <a:cubicBezTo>
                    <a:pt x="38595" y="19484"/>
                    <a:pt x="38661" y="19284"/>
                    <a:pt x="38628" y="19117"/>
                  </a:cubicBezTo>
                  <a:cubicBezTo>
                    <a:pt x="38561" y="18850"/>
                    <a:pt x="38494" y="18616"/>
                    <a:pt x="38461" y="18350"/>
                  </a:cubicBezTo>
                  <a:cubicBezTo>
                    <a:pt x="38228" y="17416"/>
                    <a:pt x="38027" y="16482"/>
                    <a:pt x="37827" y="15514"/>
                  </a:cubicBezTo>
                  <a:cubicBezTo>
                    <a:pt x="37694" y="14880"/>
                    <a:pt x="37394" y="13613"/>
                    <a:pt x="37394" y="13613"/>
                  </a:cubicBezTo>
                  <a:lnTo>
                    <a:pt x="37394" y="13112"/>
                  </a:lnTo>
                  <a:cubicBezTo>
                    <a:pt x="37794" y="14046"/>
                    <a:pt x="37927" y="15047"/>
                    <a:pt x="38027" y="16048"/>
                  </a:cubicBezTo>
                  <a:cubicBezTo>
                    <a:pt x="38027" y="16215"/>
                    <a:pt x="38094" y="16348"/>
                    <a:pt x="38194" y="16482"/>
                  </a:cubicBezTo>
                  <a:cubicBezTo>
                    <a:pt x="38328" y="16615"/>
                    <a:pt x="38494" y="16715"/>
                    <a:pt x="38661" y="16715"/>
                  </a:cubicBezTo>
                  <a:cubicBezTo>
                    <a:pt x="39028" y="16715"/>
                    <a:pt x="39328" y="16415"/>
                    <a:pt x="39328" y="16048"/>
                  </a:cubicBezTo>
                  <a:cubicBezTo>
                    <a:pt x="39295" y="15948"/>
                    <a:pt x="39295" y="15881"/>
                    <a:pt x="39295" y="15781"/>
                  </a:cubicBezTo>
                  <a:cubicBezTo>
                    <a:pt x="39295" y="15548"/>
                    <a:pt x="39295" y="15281"/>
                    <a:pt x="39295" y="15047"/>
                  </a:cubicBezTo>
                  <a:cubicBezTo>
                    <a:pt x="39295" y="14780"/>
                    <a:pt x="39262" y="14547"/>
                    <a:pt x="39228" y="14280"/>
                  </a:cubicBezTo>
                  <a:cubicBezTo>
                    <a:pt x="39195" y="13780"/>
                    <a:pt x="39062" y="13279"/>
                    <a:pt x="38961" y="12812"/>
                  </a:cubicBezTo>
                  <a:cubicBezTo>
                    <a:pt x="38895" y="12545"/>
                    <a:pt x="38795" y="12312"/>
                    <a:pt x="38728" y="12078"/>
                  </a:cubicBezTo>
                  <a:cubicBezTo>
                    <a:pt x="38628" y="11845"/>
                    <a:pt x="38528" y="11611"/>
                    <a:pt x="38394" y="11411"/>
                  </a:cubicBezTo>
                  <a:cubicBezTo>
                    <a:pt x="38161" y="10978"/>
                    <a:pt x="37894" y="10577"/>
                    <a:pt x="37527" y="10210"/>
                  </a:cubicBezTo>
                  <a:cubicBezTo>
                    <a:pt x="37327" y="9977"/>
                    <a:pt x="37060" y="9777"/>
                    <a:pt x="36793" y="9577"/>
                  </a:cubicBezTo>
                  <a:cubicBezTo>
                    <a:pt x="36593" y="9443"/>
                    <a:pt x="36360" y="9276"/>
                    <a:pt x="36126" y="9176"/>
                  </a:cubicBezTo>
                  <a:cubicBezTo>
                    <a:pt x="35859" y="9076"/>
                    <a:pt x="35559" y="8976"/>
                    <a:pt x="35259" y="8976"/>
                  </a:cubicBezTo>
                  <a:cubicBezTo>
                    <a:pt x="34892" y="8976"/>
                    <a:pt x="34558" y="9076"/>
                    <a:pt x="34225" y="9276"/>
                  </a:cubicBezTo>
                  <a:cubicBezTo>
                    <a:pt x="33958" y="9410"/>
                    <a:pt x="33724" y="9610"/>
                    <a:pt x="33491" y="9810"/>
                  </a:cubicBezTo>
                  <a:cubicBezTo>
                    <a:pt x="33257" y="10010"/>
                    <a:pt x="32991" y="10210"/>
                    <a:pt x="32757" y="10377"/>
                  </a:cubicBezTo>
                  <a:cubicBezTo>
                    <a:pt x="32257" y="10711"/>
                    <a:pt x="31723" y="11078"/>
                    <a:pt x="31156" y="11178"/>
                  </a:cubicBezTo>
                  <a:cubicBezTo>
                    <a:pt x="31189" y="10144"/>
                    <a:pt x="31156" y="9110"/>
                    <a:pt x="30989" y="8109"/>
                  </a:cubicBezTo>
                  <a:cubicBezTo>
                    <a:pt x="30922" y="7609"/>
                    <a:pt x="30822" y="7108"/>
                    <a:pt x="30689" y="6641"/>
                  </a:cubicBezTo>
                  <a:cubicBezTo>
                    <a:pt x="30589" y="6141"/>
                    <a:pt x="30422" y="5674"/>
                    <a:pt x="30255" y="5207"/>
                  </a:cubicBezTo>
                  <a:cubicBezTo>
                    <a:pt x="29922" y="4340"/>
                    <a:pt x="29455" y="3539"/>
                    <a:pt x="28854" y="2805"/>
                  </a:cubicBezTo>
                  <a:cubicBezTo>
                    <a:pt x="28321" y="2171"/>
                    <a:pt x="27687" y="1604"/>
                    <a:pt x="26986" y="1171"/>
                  </a:cubicBezTo>
                  <a:cubicBezTo>
                    <a:pt x="26298" y="769"/>
                    <a:pt x="25561" y="516"/>
                    <a:pt x="24775" y="516"/>
                  </a:cubicBezTo>
                  <a:cubicBezTo>
                    <a:pt x="24646" y="516"/>
                    <a:pt x="24516" y="523"/>
                    <a:pt x="24384" y="537"/>
                  </a:cubicBezTo>
                  <a:cubicBezTo>
                    <a:pt x="23517" y="604"/>
                    <a:pt x="22717" y="1071"/>
                    <a:pt x="22049" y="1604"/>
                  </a:cubicBezTo>
                  <a:cubicBezTo>
                    <a:pt x="21082" y="2338"/>
                    <a:pt x="20248" y="3305"/>
                    <a:pt x="19681" y="4373"/>
                  </a:cubicBezTo>
                  <a:cubicBezTo>
                    <a:pt x="19114" y="2905"/>
                    <a:pt x="18113" y="1571"/>
                    <a:pt x="16746" y="737"/>
                  </a:cubicBezTo>
                  <a:cubicBezTo>
                    <a:pt x="15978" y="303"/>
                    <a:pt x="15111" y="3"/>
                    <a:pt x="14210" y="3"/>
                  </a:cubicBezTo>
                  <a:cubicBezTo>
                    <a:pt x="14167" y="2"/>
                    <a:pt x="14124" y="1"/>
                    <a:pt x="14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3900534" y="3650778"/>
              <a:ext cx="50826" cy="48776"/>
            </a:xfrm>
            <a:custGeom>
              <a:avLst/>
              <a:gdLst/>
              <a:ahLst/>
              <a:cxnLst/>
              <a:rect l="l" t="t" r="r" b="b"/>
              <a:pathLst>
                <a:path w="4538" h="4355" extrusionOk="0">
                  <a:moveTo>
                    <a:pt x="2252" y="1"/>
                  </a:moveTo>
                  <a:cubicBezTo>
                    <a:pt x="1753" y="1"/>
                    <a:pt x="1251" y="174"/>
                    <a:pt x="868" y="485"/>
                  </a:cubicBezTo>
                  <a:cubicBezTo>
                    <a:pt x="301" y="952"/>
                    <a:pt x="1" y="1652"/>
                    <a:pt x="68" y="2353"/>
                  </a:cubicBezTo>
                  <a:cubicBezTo>
                    <a:pt x="134" y="3053"/>
                    <a:pt x="535" y="3687"/>
                    <a:pt x="1135" y="4054"/>
                  </a:cubicBezTo>
                  <a:cubicBezTo>
                    <a:pt x="1469" y="4254"/>
                    <a:pt x="1836" y="4354"/>
                    <a:pt x="2236" y="4354"/>
                  </a:cubicBezTo>
                  <a:cubicBezTo>
                    <a:pt x="2936" y="4354"/>
                    <a:pt x="3604" y="4021"/>
                    <a:pt x="4037" y="3420"/>
                  </a:cubicBezTo>
                  <a:cubicBezTo>
                    <a:pt x="4437" y="2853"/>
                    <a:pt x="4538" y="2086"/>
                    <a:pt x="4304" y="1419"/>
                  </a:cubicBezTo>
                  <a:cubicBezTo>
                    <a:pt x="4071" y="785"/>
                    <a:pt x="3503" y="251"/>
                    <a:pt x="2836" y="85"/>
                  </a:cubicBezTo>
                  <a:cubicBezTo>
                    <a:pt x="2647" y="28"/>
                    <a:pt x="245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3998088" y="3523800"/>
              <a:ext cx="81446" cy="74827"/>
            </a:xfrm>
            <a:custGeom>
              <a:avLst/>
              <a:gdLst/>
              <a:ahLst/>
              <a:cxnLst/>
              <a:rect l="l" t="t" r="r" b="b"/>
              <a:pathLst>
                <a:path w="7272" h="6681" extrusionOk="0">
                  <a:moveTo>
                    <a:pt x="3640" y="1"/>
                  </a:moveTo>
                  <a:cubicBezTo>
                    <a:pt x="2958" y="1"/>
                    <a:pt x="2273" y="201"/>
                    <a:pt x="1701" y="610"/>
                  </a:cubicBezTo>
                  <a:cubicBezTo>
                    <a:pt x="534" y="1444"/>
                    <a:pt x="0" y="2945"/>
                    <a:pt x="434" y="4313"/>
                  </a:cubicBezTo>
                  <a:cubicBezTo>
                    <a:pt x="867" y="5680"/>
                    <a:pt x="2135" y="6648"/>
                    <a:pt x="3536" y="6681"/>
                  </a:cubicBezTo>
                  <a:lnTo>
                    <a:pt x="3636" y="6681"/>
                  </a:lnTo>
                  <a:cubicBezTo>
                    <a:pt x="5037" y="6681"/>
                    <a:pt x="6338" y="5747"/>
                    <a:pt x="6805" y="4413"/>
                  </a:cubicBezTo>
                  <a:cubicBezTo>
                    <a:pt x="7272" y="3045"/>
                    <a:pt x="6772" y="1511"/>
                    <a:pt x="5638" y="643"/>
                  </a:cubicBezTo>
                  <a:cubicBezTo>
                    <a:pt x="5059" y="218"/>
                    <a:pt x="4351" y="1"/>
                    <a:pt x="3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4987367" y="3812052"/>
              <a:ext cx="111339" cy="111350"/>
            </a:xfrm>
            <a:custGeom>
              <a:avLst/>
              <a:gdLst/>
              <a:ahLst/>
              <a:cxnLst/>
              <a:rect l="l" t="t" r="r" b="b"/>
              <a:pathLst>
                <a:path w="9941" h="9942" extrusionOk="0">
                  <a:moveTo>
                    <a:pt x="4971" y="2803"/>
                  </a:moveTo>
                  <a:cubicBezTo>
                    <a:pt x="6172" y="2803"/>
                    <a:pt x="7139" y="3770"/>
                    <a:pt x="7139" y="4971"/>
                  </a:cubicBezTo>
                  <a:cubicBezTo>
                    <a:pt x="7139" y="6172"/>
                    <a:pt x="6172" y="7139"/>
                    <a:pt x="4971" y="7139"/>
                  </a:cubicBezTo>
                  <a:cubicBezTo>
                    <a:pt x="3770" y="7139"/>
                    <a:pt x="2803" y="6172"/>
                    <a:pt x="2803" y="4971"/>
                  </a:cubicBezTo>
                  <a:cubicBezTo>
                    <a:pt x="2803" y="3770"/>
                    <a:pt x="3770" y="2803"/>
                    <a:pt x="4971" y="2803"/>
                  </a:cubicBezTo>
                  <a:close/>
                  <a:moveTo>
                    <a:pt x="4971" y="1"/>
                  </a:moveTo>
                  <a:cubicBezTo>
                    <a:pt x="2235" y="1"/>
                    <a:pt x="1" y="2202"/>
                    <a:pt x="1" y="4971"/>
                  </a:cubicBezTo>
                  <a:cubicBezTo>
                    <a:pt x="1" y="7706"/>
                    <a:pt x="2235" y="9941"/>
                    <a:pt x="4971" y="9941"/>
                  </a:cubicBezTo>
                  <a:cubicBezTo>
                    <a:pt x="7706" y="9941"/>
                    <a:pt x="9941" y="7706"/>
                    <a:pt x="9941" y="4971"/>
                  </a:cubicBezTo>
                  <a:cubicBezTo>
                    <a:pt x="9941" y="2202"/>
                    <a:pt x="7706" y="1"/>
                    <a:pt x="4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4796393" y="3812052"/>
              <a:ext cx="111339" cy="111350"/>
            </a:xfrm>
            <a:custGeom>
              <a:avLst/>
              <a:gdLst/>
              <a:ahLst/>
              <a:cxnLst/>
              <a:rect l="l" t="t" r="r" b="b"/>
              <a:pathLst>
                <a:path w="9941" h="9942" extrusionOk="0">
                  <a:moveTo>
                    <a:pt x="4970" y="2803"/>
                  </a:moveTo>
                  <a:cubicBezTo>
                    <a:pt x="6171" y="2803"/>
                    <a:pt x="7138" y="3770"/>
                    <a:pt x="7138" y="4971"/>
                  </a:cubicBezTo>
                  <a:cubicBezTo>
                    <a:pt x="7138" y="6172"/>
                    <a:pt x="6171" y="7139"/>
                    <a:pt x="4970" y="7139"/>
                  </a:cubicBezTo>
                  <a:cubicBezTo>
                    <a:pt x="3769" y="7139"/>
                    <a:pt x="2802" y="6172"/>
                    <a:pt x="2802" y="4971"/>
                  </a:cubicBezTo>
                  <a:cubicBezTo>
                    <a:pt x="2802" y="3770"/>
                    <a:pt x="3769" y="2803"/>
                    <a:pt x="4970" y="2803"/>
                  </a:cubicBezTo>
                  <a:close/>
                  <a:moveTo>
                    <a:pt x="4970" y="1"/>
                  </a:moveTo>
                  <a:cubicBezTo>
                    <a:pt x="2235" y="1"/>
                    <a:pt x="0" y="2236"/>
                    <a:pt x="0" y="4971"/>
                  </a:cubicBezTo>
                  <a:cubicBezTo>
                    <a:pt x="0" y="7706"/>
                    <a:pt x="2235" y="9941"/>
                    <a:pt x="4970" y="9941"/>
                  </a:cubicBezTo>
                  <a:cubicBezTo>
                    <a:pt x="7706" y="9941"/>
                    <a:pt x="9940" y="7706"/>
                    <a:pt x="9940" y="4971"/>
                  </a:cubicBezTo>
                  <a:cubicBezTo>
                    <a:pt x="9940" y="2202"/>
                    <a:pt x="7706" y="1"/>
                    <a:pt x="4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4728742" y="3637142"/>
              <a:ext cx="439734" cy="233509"/>
            </a:xfrm>
            <a:custGeom>
              <a:avLst/>
              <a:gdLst/>
              <a:ahLst/>
              <a:cxnLst/>
              <a:rect l="l" t="t" r="r" b="b"/>
              <a:pathLst>
                <a:path w="39262" h="20849" extrusionOk="0">
                  <a:moveTo>
                    <a:pt x="23984" y="1802"/>
                  </a:moveTo>
                  <a:cubicBezTo>
                    <a:pt x="25252" y="1802"/>
                    <a:pt x="26786" y="2736"/>
                    <a:pt x="27353" y="3870"/>
                  </a:cubicBezTo>
                  <a:lnTo>
                    <a:pt x="29321" y="7840"/>
                  </a:lnTo>
                  <a:cubicBezTo>
                    <a:pt x="29455" y="8107"/>
                    <a:pt x="29622" y="8340"/>
                    <a:pt x="29822" y="8540"/>
                  </a:cubicBezTo>
                  <a:lnTo>
                    <a:pt x="20682" y="8540"/>
                  </a:lnTo>
                  <a:lnTo>
                    <a:pt x="20682" y="7039"/>
                  </a:lnTo>
                  <a:lnTo>
                    <a:pt x="20682" y="1802"/>
                  </a:lnTo>
                  <a:close/>
                  <a:moveTo>
                    <a:pt x="16746" y="1"/>
                  </a:moveTo>
                  <a:cubicBezTo>
                    <a:pt x="15978" y="1"/>
                    <a:pt x="15378" y="635"/>
                    <a:pt x="15378" y="1368"/>
                  </a:cubicBezTo>
                  <a:lnTo>
                    <a:pt x="15378" y="7873"/>
                  </a:lnTo>
                  <a:cubicBezTo>
                    <a:pt x="15078" y="8440"/>
                    <a:pt x="14511" y="8807"/>
                    <a:pt x="13877" y="8807"/>
                  </a:cubicBezTo>
                  <a:lnTo>
                    <a:pt x="1268" y="8807"/>
                  </a:lnTo>
                  <a:cubicBezTo>
                    <a:pt x="534" y="8807"/>
                    <a:pt x="0" y="9407"/>
                    <a:pt x="0" y="10175"/>
                  </a:cubicBezTo>
                  <a:lnTo>
                    <a:pt x="0" y="19481"/>
                  </a:lnTo>
                  <a:cubicBezTo>
                    <a:pt x="0" y="20182"/>
                    <a:pt x="534" y="20749"/>
                    <a:pt x="1235" y="20849"/>
                  </a:cubicBezTo>
                  <a:lnTo>
                    <a:pt x="5071" y="20849"/>
                  </a:lnTo>
                  <a:cubicBezTo>
                    <a:pt x="5071" y="20749"/>
                    <a:pt x="5071" y="20682"/>
                    <a:pt x="5071" y="20582"/>
                  </a:cubicBezTo>
                  <a:cubicBezTo>
                    <a:pt x="5071" y="17313"/>
                    <a:pt x="7739" y="14645"/>
                    <a:pt x="11008" y="14645"/>
                  </a:cubicBezTo>
                  <a:cubicBezTo>
                    <a:pt x="14277" y="14645"/>
                    <a:pt x="16946" y="17313"/>
                    <a:pt x="16946" y="20582"/>
                  </a:cubicBezTo>
                  <a:cubicBezTo>
                    <a:pt x="16946" y="20682"/>
                    <a:pt x="16946" y="20749"/>
                    <a:pt x="16946" y="20849"/>
                  </a:cubicBezTo>
                  <a:lnTo>
                    <a:pt x="21582" y="20849"/>
                  </a:lnTo>
                  <a:cubicBezTo>
                    <a:pt x="21749" y="20849"/>
                    <a:pt x="21883" y="20849"/>
                    <a:pt x="22016" y="20816"/>
                  </a:cubicBezTo>
                  <a:cubicBezTo>
                    <a:pt x="22016" y="20749"/>
                    <a:pt x="22016" y="20649"/>
                    <a:pt x="22016" y="20582"/>
                  </a:cubicBezTo>
                  <a:cubicBezTo>
                    <a:pt x="22016" y="17280"/>
                    <a:pt x="24685" y="14611"/>
                    <a:pt x="27987" y="14611"/>
                  </a:cubicBezTo>
                  <a:cubicBezTo>
                    <a:pt x="28587" y="14611"/>
                    <a:pt x="29221" y="14711"/>
                    <a:pt x="29755" y="14878"/>
                  </a:cubicBezTo>
                  <a:cubicBezTo>
                    <a:pt x="32223" y="15612"/>
                    <a:pt x="33991" y="17880"/>
                    <a:pt x="33991" y="20582"/>
                  </a:cubicBezTo>
                  <a:cubicBezTo>
                    <a:pt x="33991" y="20682"/>
                    <a:pt x="33991" y="20749"/>
                    <a:pt x="33991" y="20849"/>
                  </a:cubicBezTo>
                  <a:lnTo>
                    <a:pt x="36660" y="20849"/>
                  </a:lnTo>
                  <a:cubicBezTo>
                    <a:pt x="38094" y="20849"/>
                    <a:pt x="39262" y="19681"/>
                    <a:pt x="39262" y="18247"/>
                  </a:cubicBezTo>
                  <a:lnTo>
                    <a:pt x="39262" y="13277"/>
                  </a:lnTo>
                  <a:cubicBezTo>
                    <a:pt x="39262" y="9107"/>
                    <a:pt x="35626" y="9107"/>
                    <a:pt x="34225" y="8774"/>
                  </a:cubicBezTo>
                  <a:cubicBezTo>
                    <a:pt x="32557" y="8307"/>
                    <a:pt x="31590" y="8040"/>
                    <a:pt x="30922" y="6772"/>
                  </a:cubicBezTo>
                  <a:lnTo>
                    <a:pt x="28721" y="2302"/>
                  </a:lnTo>
                  <a:cubicBezTo>
                    <a:pt x="28054" y="1035"/>
                    <a:pt x="26353" y="1"/>
                    <a:pt x="2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4115810" y="1815831"/>
              <a:ext cx="36254" cy="103555"/>
            </a:xfrm>
            <a:custGeom>
              <a:avLst/>
              <a:gdLst/>
              <a:ahLst/>
              <a:cxnLst/>
              <a:rect l="l" t="t" r="r" b="b"/>
              <a:pathLst>
                <a:path w="3237" h="9246" extrusionOk="0">
                  <a:moveTo>
                    <a:pt x="3004" y="0"/>
                  </a:moveTo>
                  <a:cubicBezTo>
                    <a:pt x="2913" y="0"/>
                    <a:pt x="2798" y="56"/>
                    <a:pt x="2669" y="173"/>
                  </a:cubicBezTo>
                  <a:lnTo>
                    <a:pt x="534" y="2341"/>
                  </a:lnTo>
                  <a:cubicBezTo>
                    <a:pt x="234" y="2641"/>
                    <a:pt x="1" y="3242"/>
                    <a:pt x="1" y="3675"/>
                  </a:cubicBezTo>
                  <a:lnTo>
                    <a:pt x="1" y="9246"/>
                  </a:lnTo>
                  <a:lnTo>
                    <a:pt x="3236" y="9246"/>
                  </a:lnTo>
                  <a:lnTo>
                    <a:pt x="3236" y="406"/>
                  </a:lnTo>
                  <a:cubicBezTo>
                    <a:pt x="3236" y="141"/>
                    <a:pt x="3149" y="0"/>
                    <a:pt x="3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4275401" y="1756594"/>
              <a:ext cx="36624" cy="162770"/>
            </a:xfrm>
            <a:custGeom>
              <a:avLst/>
              <a:gdLst/>
              <a:ahLst/>
              <a:cxnLst/>
              <a:rect l="l" t="t" r="r" b="b"/>
              <a:pathLst>
                <a:path w="3270" h="14533" extrusionOk="0">
                  <a:moveTo>
                    <a:pt x="3024" y="0"/>
                  </a:moveTo>
                  <a:cubicBezTo>
                    <a:pt x="2931" y="0"/>
                    <a:pt x="2819" y="59"/>
                    <a:pt x="2702" y="189"/>
                  </a:cubicBezTo>
                  <a:lnTo>
                    <a:pt x="567" y="2324"/>
                  </a:lnTo>
                  <a:cubicBezTo>
                    <a:pt x="267" y="2624"/>
                    <a:pt x="0" y="3225"/>
                    <a:pt x="0" y="3659"/>
                  </a:cubicBezTo>
                  <a:lnTo>
                    <a:pt x="0" y="14533"/>
                  </a:lnTo>
                  <a:lnTo>
                    <a:pt x="3269" y="14533"/>
                  </a:lnTo>
                  <a:lnTo>
                    <a:pt x="3269" y="390"/>
                  </a:lnTo>
                  <a:cubicBezTo>
                    <a:pt x="3269" y="145"/>
                    <a:pt x="3170" y="0"/>
                    <a:pt x="3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4328845" y="1705951"/>
              <a:ext cx="33634" cy="213394"/>
            </a:xfrm>
            <a:custGeom>
              <a:avLst/>
              <a:gdLst/>
              <a:ahLst/>
              <a:cxnLst/>
              <a:rect l="l" t="t" r="r" b="b"/>
              <a:pathLst>
                <a:path w="3003" h="19053" extrusionOk="0">
                  <a:moveTo>
                    <a:pt x="2778" y="0"/>
                  </a:moveTo>
                  <a:cubicBezTo>
                    <a:pt x="2691" y="0"/>
                    <a:pt x="2585" y="56"/>
                    <a:pt x="2469" y="173"/>
                  </a:cubicBezTo>
                  <a:lnTo>
                    <a:pt x="534" y="2074"/>
                  </a:lnTo>
                  <a:cubicBezTo>
                    <a:pt x="234" y="2408"/>
                    <a:pt x="0" y="2975"/>
                    <a:pt x="0" y="3408"/>
                  </a:cubicBezTo>
                  <a:lnTo>
                    <a:pt x="0" y="19053"/>
                  </a:lnTo>
                  <a:lnTo>
                    <a:pt x="3002" y="19053"/>
                  </a:lnTo>
                  <a:lnTo>
                    <a:pt x="3002" y="406"/>
                  </a:lnTo>
                  <a:cubicBezTo>
                    <a:pt x="3002" y="141"/>
                    <a:pt x="2915" y="0"/>
                    <a:pt x="2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4222327" y="1809848"/>
              <a:ext cx="36254" cy="109536"/>
            </a:xfrm>
            <a:custGeom>
              <a:avLst/>
              <a:gdLst/>
              <a:ahLst/>
              <a:cxnLst/>
              <a:rect l="l" t="t" r="r" b="b"/>
              <a:pathLst>
                <a:path w="3237" h="9780" extrusionOk="0">
                  <a:moveTo>
                    <a:pt x="3012" y="1"/>
                  </a:moveTo>
                  <a:cubicBezTo>
                    <a:pt x="2925" y="1"/>
                    <a:pt x="2819" y="57"/>
                    <a:pt x="2702" y="173"/>
                  </a:cubicBezTo>
                  <a:lnTo>
                    <a:pt x="634" y="2241"/>
                  </a:lnTo>
                  <a:cubicBezTo>
                    <a:pt x="634" y="2241"/>
                    <a:pt x="501" y="2375"/>
                    <a:pt x="301" y="2541"/>
                  </a:cubicBezTo>
                  <a:cubicBezTo>
                    <a:pt x="134" y="2742"/>
                    <a:pt x="0" y="3242"/>
                    <a:pt x="0" y="3642"/>
                  </a:cubicBezTo>
                  <a:lnTo>
                    <a:pt x="0" y="9780"/>
                  </a:lnTo>
                  <a:lnTo>
                    <a:pt x="3236" y="9780"/>
                  </a:lnTo>
                  <a:lnTo>
                    <a:pt x="3236" y="407"/>
                  </a:lnTo>
                  <a:cubicBezTo>
                    <a:pt x="3236" y="141"/>
                    <a:pt x="3148" y="1"/>
                    <a:pt x="3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4168884" y="1814330"/>
              <a:ext cx="36624" cy="105056"/>
            </a:xfrm>
            <a:custGeom>
              <a:avLst/>
              <a:gdLst/>
              <a:ahLst/>
              <a:cxnLst/>
              <a:rect l="l" t="t" r="r" b="b"/>
              <a:pathLst>
                <a:path w="3270" h="9380" extrusionOk="0">
                  <a:moveTo>
                    <a:pt x="247" y="1"/>
                  </a:moveTo>
                  <a:cubicBezTo>
                    <a:pt x="100" y="1"/>
                    <a:pt x="0" y="141"/>
                    <a:pt x="0" y="407"/>
                  </a:cubicBezTo>
                  <a:lnTo>
                    <a:pt x="0" y="9380"/>
                  </a:lnTo>
                  <a:lnTo>
                    <a:pt x="3269" y="9380"/>
                  </a:lnTo>
                  <a:lnTo>
                    <a:pt x="3269" y="3643"/>
                  </a:lnTo>
                  <a:cubicBezTo>
                    <a:pt x="3269" y="3209"/>
                    <a:pt x="3036" y="2642"/>
                    <a:pt x="2736" y="2342"/>
                  </a:cubicBezTo>
                  <a:lnTo>
                    <a:pt x="2202" y="1841"/>
                  </a:lnTo>
                  <a:lnTo>
                    <a:pt x="567" y="173"/>
                  </a:lnTo>
                  <a:cubicBezTo>
                    <a:pt x="451" y="57"/>
                    <a:pt x="340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4058254" y="1869276"/>
              <a:ext cx="40734" cy="50131"/>
            </a:xfrm>
            <a:custGeom>
              <a:avLst/>
              <a:gdLst/>
              <a:ahLst/>
              <a:cxnLst/>
              <a:rect l="l" t="t" r="r" b="b"/>
              <a:pathLst>
                <a:path w="3637" h="4476" extrusionOk="0">
                  <a:moveTo>
                    <a:pt x="3390" y="0"/>
                  </a:moveTo>
                  <a:cubicBezTo>
                    <a:pt x="3297" y="0"/>
                    <a:pt x="3186" y="57"/>
                    <a:pt x="3070" y="173"/>
                  </a:cubicBezTo>
                  <a:lnTo>
                    <a:pt x="1602" y="1641"/>
                  </a:lnTo>
                  <a:lnTo>
                    <a:pt x="534" y="2708"/>
                  </a:lnTo>
                  <a:cubicBezTo>
                    <a:pt x="234" y="3008"/>
                    <a:pt x="1" y="3542"/>
                    <a:pt x="1" y="3876"/>
                  </a:cubicBezTo>
                  <a:lnTo>
                    <a:pt x="1" y="4476"/>
                  </a:lnTo>
                  <a:lnTo>
                    <a:pt x="3637" y="4476"/>
                  </a:lnTo>
                  <a:lnTo>
                    <a:pt x="3637" y="406"/>
                  </a:lnTo>
                  <a:cubicBezTo>
                    <a:pt x="3637" y="141"/>
                    <a:pt x="3536" y="0"/>
                    <a:pt x="3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4019017" y="1565113"/>
              <a:ext cx="393411" cy="290203"/>
            </a:xfrm>
            <a:custGeom>
              <a:avLst/>
              <a:gdLst/>
              <a:ahLst/>
              <a:cxnLst/>
              <a:rect l="l" t="t" r="r" b="b"/>
              <a:pathLst>
                <a:path w="35126" h="25911" extrusionOk="0">
                  <a:moveTo>
                    <a:pt x="22516" y="0"/>
                  </a:moveTo>
                  <a:cubicBezTo>
                    <a:pt x="22083" y="0"/>
                    <a:pt x="21983" y="234"/>
                    <a:pt x="22283" y="534"/>
                  </a:cubicBezTo>
                  <a:lnTo>
                    <a:pt x="26219" y="4470"/>
                  </a:lnTo>
                  <a:lnTo>
                    <a:pt x="24618" y="6071"/>
                  </a:lnTo>
                  <a:lnTo>
                    <a:pt x="17179" y="13510"/>
                  </a:lnTo>
                  <a:lnTo>
                    <a:pt x="13243" y="9574"/>
                  </a:lnTo>
                  <a:cubicBezTo>
                    <a:pt x="13093" y="9424"/>
                    <a:pt x="12893" y="9349"/>
                    <a:pt x="12693" y="9349"/>
                  </a:cubicBezTo>
                  <a:cubicBezTo>
                    <a:pt x="12492" y="9349"/>
                    <a:pt x="12292" y="9424"/>
                    <a:pt x="12142" y="9574"/>
                  </a:cubicBezTo>
                  <a:lnTo>
                    <a:pt x="1234" y="20515"/>
                  </a:lnTo>
                  <a:cubicBezTo>
                    <a:pt x="0" y="21749"/>
                    <a:pt x="0" y="23717"/>
                    <a:pt x="1234" y="24918"/>
                  </a:cubicBezTo>
                  <a:lnTo>
                    <a:pt x="1301" y="24985"/>
                  </a:lnTo>
                  <a:cubicBezTo>
                    <a:pt x="1902" y="25602"/>
                    <a:pt x="2694" y="25911"/>
                    <a:pt x="3490" y="25911"/>
                  </a:cubicBezTo>
                  <a:cubicBezTo>
                    <a:pt x="4287" y="25911"/>
                    <a:pt x="5087" y="25602"/>
                    <a:pt x="5704" y="24985"/>
                  </a:cubicBezTo>
                  <a:lnTo>
                    <a:pt x="12709" y="17980"/>
                  </a:lnTo>
                  <a:lnTo>
                    <a:pt x="16645" y="21916"/>
                  </a:lnTo>
                  <a:cubicBezTo>
                    <a:pt x="16795" y="22066"/>
                    <a:pt x="16987" y="22141"/>
                    <a:pt x="17183" y="22141"/>
                  </a:cubicBezTo>
                  <a:cubicBezTo>
                    <a:pt x="17379" y="22141"/>
                    <a:pt x="17579" y="22066"/>
                    <a:pt x="17746" y="21916"/>
                  </a:cubicBezTo>
                  <a:lnTo>
                    <a:pt x="30689" y="8940"/>
                  </a:lnTo>
                  <a:lnTo>
                    <a:pt x="34558" y="12843"/>
                  </a:lnTo>
                  <a:cubicBezTo>
                    <a:pt x="34687" y="12959"/>
                    <a:pt x="34802" y="13015"/>
                    <a:pt x="34893" y="13015"/>
                  </a:cubicBezTo>
                  <a:cubicBezTo>
                    <a:pt x="35038" y="13015"/>
                    <a:pt x="35125" y="12875"/>
                    <a:pt x="35125" y="12609"/>
                  </a:cubicBezTo>
                  <a:lnTo>
                    <a:pt x="35125" y="1501"/>
                  </a:lnTo>
                  <a:cubicBezTo>
                    <a:pt x="35125" y="701"/>
                    <a:pt x="34358" y="0"/>
                    <a:pt x="33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59364" y="2138055"/>
              <a:ext cx="430405" cy="378470"/>
            </a:xfrm>
            <a:custGeom>
              <a:avLst/>
              <a:gdLst/>
              <a:ahLst/>
              <a:cxnLst/>
              <a:rect l="l" t="t" r="r" b="b"/>
              <a:pathLst>
                <a:path w="38429" h="33792" extrusionOk="0">
                  <a:moveTo>
                    <a:pt x="30189" y="6906"/>
                  </a:moveTo>
                  <a:lnTo>
                    <a:pt x="30189" y="10008"/>
                  </a:lnTo>
                  <a:lnTo>
                    <a:pt x="27120" y="10008"/>
                  </a:lnTo>
                  <a:lnTo>
                    <a:pt x="27120" y="6906"/>
                  </a:lnTo>
                  <a:close/>
                  <a:moveTo>
                    <a:pt x="34659" y="6906"/>
                  </a:moveTo>
                  <a:lnTo>
                    <a:pt x="34659" y="10008"/>
                  </a:lnTo>
                  <a:lnTo>
                    <a:pt x="31590" y="10008"/>
                  </a:lnTo>
                  <a:lnTo>
                    <a:pt x="31590" y="6906"/>
                  </a:lnTo>
                  <a:close/>
                  <a:moveTo>
                    <a:pt x="7339" y="10275"/>
                  </a:moveTo>
                  <a:lnTo>
                    <a:pt x="7339" y="13010"/>
                  </a:lnTo>
                  <a:lnTo>
                    <a:pt x="4571" y="13010"/>
                  </a:lnTo>
                  <a:lnTo>
                    <a:pt x="4571" y="10275"/>
                  </a:lnTo>
                  <a:close/>
                  <a:moveTo>
                    <a:pt x="11909" y="10275"/>
                  </a:moveTo>
                  <a:lnTo>
                    <a:pt x="11909" y="13010"/>
                  </a:lnTo>
                  <a:lnTo>
                    <a:pt x="9141" y="13010"/>
                  </a:lnTo>
                  <a:lnTo>
                    <a:pt x="9141" y="10275"/>
                  </a:lnTo>
                  <a:close/>
                  <a:moveTo>
                    <a:pt x="30189" y="12343"/>
                  </a:moveTo>
                  <a:lnTo>
                    <a:pt x="30189" y="15445"/>
                  </a:lnTo>
                  <a:lnTo>
                    <a:pt x="27120" y="15445"/>
                  </a:lnTo>
                  <a:lnTo>
                    <a:pt x="27120" y="12343"/>
                  </a:lnTo>
                  <a:close/>
                  <a:moveTo>
                    <a:pt x="34659" y="12343"/>
                  </a:moveTo>
                  <a:lnTo>
                    <a:pt x="34659" y="15445"/>
                  </a:lnTo>
                  <a:lnTo>
                    <a:pt x="31590" y="15445"/>
                  </a:lnTo>
                  <a:lnTo>
                    <a:pt x="31590" y="12343"/>
                  </a:lnTo>
                  <a:close/>
                  <a:moveTo>
                    <a:pt x="7339" y="15212"/>
                  </a:moveTo>
                  <a:lnTo>
                    <a:pt x="7339" y="17947"/>
                  </a:lnTo>
                  <a:lnTo>
                    <a:pt x="4571" y="17947"/>
                  </a:lnTo>
                  <a:lnTo>
                    <a:pt x="4571" y="15212"/>
                  </a:lnTo>
                  <a:close/>
                  <a:moveTo>
                    <a:pt x="11909" y="15212"/>
                  </a:moveTo>
                  <a:lnTo>
                    <a:pt x="11909" y="17947"/>
                  </a:lnTo>
                  <a:lnTo>
                    <a:pt x="9141" y="17947"/>
                  </a:lnTo>
                  <a:lnTo>
                    <a:pt x="9141" y="15212"/>
                  </a:lnTo>
                  <a:close/>
                  <a:moveTo>
                    <a:pt x="30189" y="17880"/>
                  </a:moveTo>
                  <a:lnTo>
                    <a:pt x="30189" y="20983"/>
                  </a:lnTo>
                  <a:lnTo>
                    <a:pt x="27120" y="20983"/>
                  </a:lnTo>
                  <a:lnTo>
                    <a:pt x="27120" y="17880"/>
                  </a:lnTo>
                  <a:close/>
                  <a:moveTo>
                    <a:pt x="34659" y="17880"/>
                  </a:moveTo>
                  <a:lnTo>
                    <a:pt x="34659" y="20983"/>
                  </a:lnTo>
                  <a:lnTo>
                    <a:pt x="31590" y="20983"/>
                  </a:lnTo>
                  <a:lnTo>
                    <a:pt x="31590" y="17880"/>
                  </a:lnTo>
                  <a:close/>
                  <a:moveTo>
                    <a:pt x="7339" y="20182"/>
                  </a:moveTo>
                  <a:lnTo>
                    <a:pt x="7339" y="22917"/>
                  </a:lnTo>
                  <a:lnTo>
                    <a:pt x="4571" y="22917"/>
                  </a:lnTo>
                  <a:lnTo>
                    <a:pt x="4571" y="20182"/>
                  </a:lnTo>
                  <a:close/>
                  <a:moveTo>
                    <a:pt x="11909" y="20182"/>
                  </a:moveTo>
                  <a:lnTo>
                    <a:pt x="11909" y="22917"/>
                  </a:lnTo>
                  <a:lnTo>
                    <a:pt x="9141" y="22917"/>
                  </a:lnTo>
                  <a:lnTo>
                    <a:pt x="9141" y="20182"/>
                  </a:lnTo>
                  <a:close/>
                  <a:moveTo>
                    <a:pt x="30189" y="23318"/>
                  </a:moveTo>
                  <a:lnTo>
                    <a:pt x="30189" y="26420"/>
                  </a:lnTo>
                  <a:lnTo>
                    <a:pt x="27120" y="26420"/>
                  </a:lnTo>
                  <a:lnTo>
                    <a:pt x="27120" y="23318"/>
                  </a:lnTo>
                  <a:close/>
                  <a:moveTo>
                    <a:pt x="34659" y="23318"/>
                  </a:moveTo>
                  <a:lnTo>
                    <a:pt x="34659" y="26420"/>
                  </a:lnTo>
                  <a:lnTo>
                    <a:pt x="31590" y="26420"/>
                  </a:lnTo>
                  <a:lnTo>
                    <a:pt x="31590" y="23318"/>
                  </a:lnTo>
                  <a:close/>
                  <a:moveTo>
                    <a:pt x="7339" y="25086"/>
                  </a:moveTo>
                  <a:lnTo>
                    <a:pt x="7339" y="27854"/>
                  </a:lnTo>
                  <a:lnTo>
                    <a:pt x="4571" y="27854"/>
                  </a:lnTo>
                  <a:lnTo>
                    <a:pt x="4571" y="25086"/>
                  </a:lnTo>
                  <a:close/>
                  <a:moveTo>
                    <a:pt x="11909" y="25086"/>
                  </a:moveTo>
                  <a:lnTo>
                    <a:pt x="11909" y="27854"/>
                  </a:lnTo>
                  <a:lnTo>
                    <a:pt x="9141" y="27854"/>
                  </a:lnTo>
                  <a:lnTo>
                    <a:pt x="9141" y="25086"/>
                  </a:lnTo>
                  <a:close/>
                  <a:moveTo>
                    <a:pt x="25752" y="1"/>
                  </a:moveTo>
                  <a:lnTo>
                    <a:pt x="25752" y="31157"/>
                  </a:lnTo>
                  <a:lnTo>
                    <a:pt x="23851" y="31157"/>
                  </a:lnTo>
                  <a:lnTo>
                    <a:pt x="23851" y="16846"/>
                  </a:lnTo>
                  <a:cubicBezTo>
                    <a:pt x="23851" y="15345"/>
                    <a:pt x="22617" y="14111"/>
                    <a:pt x="21116" y="14111"/>
                  </a:cubicBezTo>
                  <a:lnTo>
                    <a:pt x="14578" y="14111"/>
                  </a:lnTo>
                  <a:lnTo>
                    <a:pt x="14578" y="29689"/>
                  </a:lnTo>
                  <a:lnTo>
                    <a:pt x="13911" y="29689"/>
                  </a:lnTo>
                  <a:lnTo>
                    <a:pt x="13911" y="8640"/>
                  </a:lnTo>
                  <a:cubicBezTo>
                    <a:pt x="13444" y="7773"/>
                    <a:pt x="12543" y="7206"/>
                    <a:pt x="11509" y="7206"/>
                  </a:cubicBezTo>
                  <a:lnTo>
                    <a:pt x="5505" y="7206"/>
                  </a:lnTo>
                  <a:cubicBezTo>
                    <a:pt x="3970" y="7206"/>
                    <a:pt x="2736" y="8440"/>
                    <a:pt x="2736" y="9941"/>
                  </a:cubicBezTo>
                  <a:lnTo>
                    <a:pt x="2736" y="31157"/>
                  </a:lnTo>
                  <a:lnTo>
                    <a:pt x="1" y="31157"/>
                  </a:lnTo>
                  <a:lnTo>
                    <a:pt x="1" y="33792"/>
                  </a:lnTo>
                  <a:lnTo>
                    <a:pt x="38428" y="33792"/>
                  </a:lnTo>
                  <a:lnTo>
                    <a:pt x="38428" y="31157"/>
                  </a:lnTo>
                  <a:lnTo>
                    <a:pt x="36027" y="31157"/>
                  </a:lnTo>
                  <a:lnTo>
                    <a:pt x="36027" y="6172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5393617" y="2289324"/>
              <a:ext cx="403133" cy="291334"/>
            </a:xfrm>
            <a:custGeom>
              <a:avLst/>
              <a:gdLst/>
              <a:ahLst/>
              <a:cxnLst/>
              <a:rect l="l" t="t" r="r" b="b"/>
              <a:pathLst>
                <a:path w="35994" h="26012" extrusionOk="0">
                  <a:moveTo>
                    <a:pt x="23045" y="0"/>
                  </a:moveTo>
                  <a:cubicBezTo>
                    <a:pt x="22598" y="0"/>
                    <a:pt x="22173" y="158"/>
                    <a:pt x="21683" y="410"/>
                  </a:cubicBezTo>
                  <a:cubicBezTo>
                    <a:pt x="19815" y="1411"/>
                    <a:pt x="15278" y="3946"/>
                    <a:pt x="13144" y="5247"/>
                  </a:cubicBezTo>
                  <a:cubicBezTo>
                    <a:pt x="12376" y="5680"/>
                    <a:pt x="11809" y="6281"/>
                    <a:pt x="11809" y="7181"/>
                  </a:cubicBezTo>
                  <a:cubicBezTo>
                    <a:pt x="11809" y="8067"/>
                    <a:pt x="12703" y="9175"/>
                    <a:pt x="13936" y="9175"/>
                  </a:cubicBezTo>
                  <a:cubicBezTo>
                    <a:pt x="14283" y="9175"/>
                    <a:pt x="14657" y="9088"/>
                    <a:pt x="15045" y="8883"/>
                  </a:cubicBezTo>
                  <a:cubicBezTo>
                    <a:pt x="16012" y="8416"/>
                    <a:pt x="18247" y="7248"/>
                    <a:pt x="19782" y="6448"/>
                  </a:cubicBezTo>
                  <a:cubicBezTo>
                    <a:pt x="20276" y="6185"/>
                    <a:pt x="20715" y="6094"/>
                    <a:pt x="21087" y="6094"/>
                  </a:cubicBezTo>
                  <a:cubicBezTo>
                    <a:pt x="21947" y="6094"/>
                    <a:pt x="22450" y="6581"/>
                    <a:pt x="22450" y="6581"/>
                  </a:cubicBezTo>
                  <a:cubicBezTo>
                    <a:pt x="22450" y="6581"/>
                    <a:pt x="28421" y="12519"/>
                    <a:pt x="30122" y="14153"/>
                  </a:cubicBezTo>
                  <a:cubicBezTo>
                    <a:pt x="30656" y="14670"/>
                    <a:pt x="31306" y="14804"/>
                    <a:pt x="31882" y="14804"/>
                  </a:cubicBezTo>
                  <a:cubicBezTo>
                    <a:pt x="32457" y="14804"/>
                    <a:pt x="32958" y="14670"/>
                    <a:pt x="33191" y="14653"/>
                  </a:cubicBezTo>
                  <a:cubicBezTo>
                    <a:pt x="33658" y="14587"/>
                    <a:pt x="35993" y="14120"/>
                    <a:pt x="35993" y="14120"/>
                  </a:cubicBezTo>
                  <a:lnTo>
                    <a:pt x="35993" y="3212"/>
                  </a:lnTo>
                  <a:cubicBezTo>
                    <a:pt x="35993" y="3212"/>
                    <a:pt x="32557" y="4012"/>
                    <a:pt x="30356" y="4446"/>
                  </a:cubicBezTo>
                  <a:cubicBezTo>
                    <a:pt x="30197" y="4481"/>
                    <a:pt x="30048" y="4496"/>
                    <a:pt x="29911" y="4496"/>
                  </a:cubicBezTo>
                  <a:cubicBezTo>
                    <a:pt x="29273" y="4496"/>
                    <a:pt x="28888" y="4179"/>
                    <a:pt x="28888" y="4179"/>
                  </a:cubicBezTo>
                  <a:cubicBezTo>
                    <a:pt x="28888" y="4179"/>
                    <a:pt x="27187" y="2712"/>
                    <a:pt x="25252" y="1077"/>
                  </a:cubicBezTo>
                  <a:cubicBezTo>
                    <a:pt x="24323" y="303"/>
                    <a:pt x="23663" y="0"/>
                    <a:pt x="23045" y="0"/>
                  </a:cubicBezTo>
                  <a:close/>
                  <a:moveTo>
                    <a:pt x="13577" y="176"/>
                  </a:moveTo>
                  <a:cubicBezTo>
                    <a:pt x="11376" y="176"/>
                    <a:pt x="6772" y="3179"/>
                    <a:pt x="6772" y="3179"/>
                  </a:cubicBezTo>
                  <a:cubicBezTo>
                    <a:pt x="6772" y="3179"/>
                    <a:pt x="6146" y="3570"/>
                    <a:pt x="5162" y="3570"/>
                  </a:cubicBezTo>
                  <a:cubicBezTo>
                    <a:pt x="4710" y="3570"/>
                    <a:pt x="4181" y="3487"/>
                    <a:pt x="3603" y="3245"/>
                  </a:cubicBezTo>
                  <a:lnTo>
                    <a:pt x="1" y="2011"/>
                  </a:lnTo>
                  <a:lnTo>
                    <a:pt x="1" y="14487"/>
                  </a:lnTo>
                  <a:cubicBezTo>
                    <a:pt x="1" y="14487"/>
                    <a:pt x="1035" y="14787"/>
                    <a:pt x="1935" y="15154"/>
                  </a:cubicBezTo>
                  <a:cubicBezTo>
                    <a:pt x="2169" y="14553"/>
                    <a:pt x="2503" y="14020"/>
                    <a:pt x="2970" y="13553"/>
                  </a:cubicBezTo>
                  <a:cubicBezTo>
                    <a:pt x="3729" y="12827"/>
                    <a:pt x="4753" y="12460"/>
                    <a:pt x="5760" y="12460"/>
                  </a:cubicBezTo>
                  <a:cubicBezTo>
                    <a:pt x="6745" y="12460"/>
                    <a:pt x="7714" y="12810"/>
                    <a:pt x="8407" y="13519"/>
                  </a:cubicBezTo>
                  <a:cubicBezTo>
                    <a:pt x="8840" y="13953"/>
                    <a:pt x="9107" y="14487"/>
                    <a:pt x="9274" y="15054"/>
                  </a:cubicBezTo>
                  <a:cubicBezTo>
                    <a:pt x="9841" y="15221"/>
                    <a:pt x="10341" y="15521"/>
                    <a:pt x="10742" y="15954"/>
                  </a:cubicBezTo>
                  <a:cubicBezTo>
                    <a:pt x="11175" y="16388"/>
                    <a:pt x="11442" y="16888"/>
                    <a:pt x="11609" y="17455"/>
                  </a:cubicBezTo>
                  <a:cubicBezTo>
                    <a:pt x="12176" y="17656"/>
                    <a:pt x="12677" y="17956"/>
                    <a:pt x="13077" y="18356"/>
                  </a:cubicBezTo>
                  <a:cubicBezTo>
                    <a:pt x="13544" y="18856"/>
                    <a:pt x="13844" y="19424"/>
                    <a:pt x="13977" y="20024"/>
                  </a:cubicBezTo>
                  <a:cubicBezTo>
                    <a:pt x="14578" y="20224"/>
                    <a:pt x="15112" y="20524"/>
                    <a:pt x="15512" y="20958"/>
                  </a:cubicBezTo>
                  <a:cubicBezTo>
                    <a:pt x="16346" y="21825"/>
                    <a:pt x="16646" y="22993"/>
                    <a:pt x="16479" y="24094"/>
                  </a:cubicBezTo>
                  <a:cubicBezTo>
                    <a:pt x="16479" y="24127"/>
                    <a:pt x="17013" y="24694"/>
                    <a:pt x="17313" y="24994"/>
                  </a:cubicBezTo>
                  <a:cubicBezTo>
                    <a:pt x="17613" y="25311"/>
                    <a:pt x="18022" y="25470"/>
                    <a:pt x="18431" y="25470"/>
                  </a:cubicBezTo>
                  <a:cubicBezTo>
                    <a:pt x="18839" y="25470"/>
                    <a:pt x="19248" y="25311"/>
                    <a:pt x="19548" y="24994"/>
                  </a:cubicBezTo>
                  <a:cubicBezTo>
                    <a:pt x="20149" y="24394"/>
                    <a:pt x="20182" y="23393"/>
                    <a:pt x="19548" y="22759"/>
                  </a:cubicBezTo>
                  <a:cubicBezTo>
                    <a:pt x="19515" y="22759"/>
                    <a:pt x="17313" y="20458"/>
                    <a:pt x="17513" y="20257"/>
                  </a:cubicBezTo>
                  <a:cubicBezTo>
                    <a:pt x="17518" y="20253"/>
                    <a:pt x="17525" y="20251"/>
                    <a:pt x="17533" y="20251"/>
                  </a:cubicBezTo>
                  <a:cubicBezTo>
                    <a:pt x="17834" y="20251"/>
                    <a:pt x="20484" y="22995"/>
                    <a:pt x="20549" y="23059"/>
                  </a:cubicBezTo>
                  <a:cubicBezTo>
                    <a:pt x="20849" y="23360"/>
                    <a:pt x="21249" y="23510"/>
                    <a:pt x="21654" y="23510"/>
                  </a:cubicBezTo>
                  <a:cubicBezTo>
                    <a:pt x="22058" y="23510"/>
                    <a:pt x="22467" y="23360"/>
                    <a:pt x="22784" y="23059"/>
                  </a:cubicBezTo>
                  <a:cubicBezTo>
                    <a:pt x="23384" y="22426"/>
                    <a:pt x="23384" y="21425"/>
                    <a:pt x="22784" y="20825"/>
                  </a:cubicBezTo>
                  <a:cubicBezTo>
                    <a:pt x="22750" y="20791"/>
                    <a:pt x="22617" y="20658"/>
                    <a:pt x="22550" y="20624"/>
                  </a:cubicBezTo>
                  <a:cubicBezTo>
                    <a:pt x="22550" y="20624"/>
                    <a:pt x="19782" y="18156"/>
                    <a:pt x="20015" y="17922"/>
                  </a:cubicBezTo>
                  <a:cubicBezTo>
                    <a:pt x="20021" y="17916"/>
                    <a:pt x="20030" y="17914"/>
                    <a:pt x="20042" y="17914"/>
                  </a:cubicBezTo>
                  <a:cubicBezTo>
                    <a:pt x="20418" y="17914"/>
                    <a:pt x="23652" y="20958"/>
                    <a:pt x="23684" y="20958"/>
                  </a:cubicBezTo>
                  <a:cubicBezTo>
                    <a:pt x="23976" y="21217"/>
                    <a:pt x="24354" y="21350"/>
                    <a:pt x="24734" y="21350"/>
                  </a:cubicBezTo>
                  <a:cubicBezTo>
                    <a:pt x="25137" y="21350"/>
                    <a:pt x="25544" y="21200"/>
                    <a:pt x="25853" y="20891"/>
                  </a:cubicBezTo>
                  <a:cubicBezTo>
                    <a:pt x="26420" y="20324"/>
                    <a:pt x="26420" y="19390"/>
                    <a:pt x="25919" y="18790"/>
                  </a:cubicBezTo>
                  <a:cubicBezTo>
                    <a:pt x="25919" y="18756"/>
                    <a:pt x="23284" y="16021"/>
                    <a:pt x="23484" y="15821"/>
                  </a:cubicBezTo>
                  <a:cubicBezTo>
                    <a:pt x="23494" y="15811"/>
                    <a:pt x="23508" y="15806"/>
                    <a:pt x="23526" y="15806"/>
                  </a:cubicBezTo>
                  <a:cubicBezTo>
                    <a:pt x="23929" y="15806"/>
                    <a:pt x="26288" y="18257"/>
                    <a:pt x="26320" y="18289"/>
                  </a:cubicBezTo>
                  <a:cubicBezTo>
                    <a:pt x="26620" y="18590"/>
                    <a:pt x="27020" y="18740"/>
                    <a:pt x="27420" y="18740"/>
                  </a:cubicBezTo>
                  <a:cubicBezTo>
                    <a:pt x="27821" y="18740"/>
                    <a:pt x="28221" y="18590"/>
                    <a:pt x="28521" y="18289"/>
                  </a:cubicBezTo>
                  <a:cubicBezTo>
                    <a:pt x="29155" y="17656"/>
                    <a:pt x="29155" y="16655"/>
                    <a:pt x="28521" y="16021"/>
                  </a:cubicBezTo>
                  <a:cubicBezTo>
                    <a:pt x="22050" y="9583"/>
                    <a:pt x="25085" y="12619"/>
                    <a:pt x="21616" y="9116"/>
                  </a:cubicBezTo>
                  <a:cubicBezTo>
                    <a:pt x="21616" y="9116"/>
                    <a:pt x="20995" y="8495"/>
                    <a:pt x="20063" y="8495"/>
                  </a:cubicBezTo>
                  <a:cubicBezTo>
                    <a:pt x="19793" y="8495"/>
                    <a:pt x="19496" y="8547"/>
                    <a:pt x="19181" y="8683"/>
                  </a:cubicBezTo>
                  <a:cubicBezTo>
                    <a:pt x="18214" y="9116"/>
                    <a:pt x="16980" y="9683"/>
                    <a:pt x="16046" y="10117"/>
                  </a:cubicBezTo>
                  <a:cubicBezTo>
                    <a:pt x="15012" y="10684"/>
                    <a:pt x="14278" y="10851"/>
                    <a:pt x="13944" y="10851"/>
                  </a:cubicBezTo>
                  <a:cubicBezTo>
                    <a:pt x="11943" y="10817"/>
                    <a:pt x="10341" y="9216"/>
                    <a:pt x="10341" y="7248"/>
                  </a:cubicBezTo>
                  <a:cubicBezTo>
                    <a:pt x="10341" y="5947"/>
                    <a:pt x="11009" y="4813"/>
                    <a:pt x="12043" y="4179"/>
                  </a:cubicBezTo>
                  <a:cubicBezTo>
                    <a:pt x="13477" y="3212"/>
                    <a:pt x="16779" y="1444"/>
                    <a:pt x="16779" y="1444"/>
                  </a:cubicBezTo>
                  <a:cubicBezTo>
                    <a:pt x="16779" y="1444"/>
                    <a:pt x="15779" y="176"/>
                    <a:pt x="13577" y="176"/>
                  </a:cubicBezTo>
                  <a:close/>
                  <a:moveTo>
                    <a:pt x="5771" y="14110"/>
                  </a:moveTo>
                  <a:cubicBezTo>
                    <a:pt x="5200" y="14110"/>
                    <a:pt x="4605" y="14336"/>
                    <a:pt x="4137" y="14787"/>
                  </a:cubicBezTo>
                  <a:cubicBezTo>
                    <a:pt x="3236" y="15621"/>
                    <a:pt x="2669" y="17155"/>
                    <a:pt x="3470" y="18089"/>
                  </a:cubicBezTo>
                  <a:cubicBezTo>
                    <a:pt x="3805" y="18466"/>
                    <a:pt x="4157" y="18586"/>
                    <a:pt x="4504" y="18586"/>
                  </a:cubicBezTo>
                  <a:cubicBezTo>
                    <a:pt x="4988" y="18586"/>
                    <a:pt x="5464" y="18353"/>
                    <a:pt x="5872" y="18256"/>
                  </a:cubicBezTo>
                  <a:lnTo>
                    <a:pt x="5872" y="18256"/>
                  </a:lnTo>
                  <a:cubicBezTo>
                    <a:pt x="5671" y="18957"/>
                    <a:pt x="5104" y="19590"/>
                    <a:pt x="5805" y="20491"/>
                  </a:cubicBezTo>
                  <a:cubicBezTo>
                    <a:pt x="6106" y="20878"/>
                    <a:pt x="6463" y="21000"/>
                    <a:pt x="6828" y="21000"/>
                  </a:cubicBezTo>
                  <a:cubicBezTo>
                    <a:pt x="7311" y="21000"/>
                    <a:pt x="7807" y="20786"/>
                    <a:pt x="8207" y="20691"/>
                  </a:cubicBezTo>
                  <a:lnTo>
                    <a:pt x="8207" y="20691"/>
                  </a:lnTo>
                  <a:cubicBezTo>
                    <a:pt x="8006" y="21392"/>
                    <a:pt x="7473" y="22092"/>
                    <a:pt x="8140" y="22926"/>
                  </a:cubicBezTo>
                  <a:cubicBezTo>
                    <a:pt x="8441" y="23284"/>
                    <a:pt x="8821" y="23402"/>
                    <a:pt x="9215" y="23402"/>
                  </a:cubicBezTo>
                  <a:cubicBezTo>
                    <a:pt x="9740" y="23402"/>
                    <a:pt x="10289" y="23193"/>
                    <a:pt x="10708" y="23059"/>
                  </a:cubicBezTo>
                  <a:lnTo>
                    <a:pt x="10708" y="23059"/>
                  </a:lnTo>
                  <a:cubicBezTo>
                    <a:pt x="10408" y="23827"/>
                    <a:pt x="9808" y="24627"/>
                    <a:pt x="10608" y="25528"/>
                  </a:cubicBezTo>
                  <a:cubicBezTo>
                    <a:pt x="10908" y="25866"/>
                    <a:pt x="11370" y="26012"/>
                    <a:pt x="11875" y="26012"/>
                  </a:cubicBezTo>
                  <a:cubicBezTo>
                    <a:pt x="12665" y="26012"/>
                    <a:pt x="13562" y="25656"/>
                    <a:pt x="14111" y="25128"/>
                  </a:cubicBezTo>
                  <a:cubicBezTo>
                    <a:pt x="15012" y="24294"/>
                    <a:pt x="15078" y="22926"/>
                    <a:pt x="14311" y="22125"/>
                  </a:cubicBezTo>
                  <a:cubicBezTo>
                    <a:pt x="13945" y="21759"/>
                    <a:pt x="13437" y="21581"/>
                    <a:pt x="12917" y="21581"/>
                  </a:cubicBezTo>
                  <a:cubicBezTo>
                    <a:pt x="12680" y="21581"/>
                    <a:pt x="12440" y="21619"/>
                    <a:pt x="12209" y="21692"/>
                  </a:cubicBezTo>
                  <a:cubicBezTo>
                    <a:pt x="12510" y="20958"/>
                    <a:pt x="12410" y="20124"/>
                    <a:pt x="11843" y="19557"/>
                  </a:cubicBezTo>
                  <a:cubicBezTo>
                    <a:pt x="11475" y="19165"/>
                    <a:pt x="10982" y="18989"/>
                    <a:pt x="10482" y="18989"/>
                  </a:cubicBezTo>
                  <a:cubicBezTo>
                    <a:pt x="10301" y="18989"/>
                    <a:pt x="10119" y="19012"/>
                    <a:pt x="9941" y="19057"/>
                  </a:cubicBezTo>
                  <a:cubicBezTo>
                    <a:pt x="10108" y="18356"/>
                    <a:pt x="10008" y="17622"/>
                    <a:pt x="9508" y="17122"/>
                  </a:cubicBezTo>
                  <a:cubicBezTo>
                    <a:pt x="9132" y="16747"/>
                    <a:pt x="8626" y="16559"/>
                    <a:pt x="8114" y="16559"/>
                  </a:cubicBezTo>
                  <a:cubicBezTo>
                    <a:pt x="7944" y="16559"/>
                    <a:pt x="7773" y="16580"/>
                    <a:pt x="7606" y="16622"/>
                  </a:cubicBezTo>
                  <a:cubicBezTo>
                    <a:pt x="7773" y="15954"/>
                    <a:pt x="7673" y="15221"/>
                    <a:pt x="7173" y="14687"/>
                  </a:cubicBezTo>
                  <a:cubicBezTo>
                    <a:pt x="6804" y="14303"/>
                    <a:pt x="6298" y="14110"/>
                    <a:pt x="5771" y="141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5435857" y="2997378"/>
              <a:ext cx="232008" cy="222219"/>
            </a:xfrm>
            <a:custGeom>
              <a:avLst/>
              <a:gdLst/>
              <a:ahLst/>
              <a:cxnLst/>
              <a:rect l="l" t="t" r="r" b="b"/>
              <a:pathLst>
                <a:path w="20715" h="19841" extrusionOk="0">
                  <a:moveTo>
                    <a:pt x="10382" y="1"/>
                  </a:moveTo>
                  <a:cubicBezTo>
                    <a:pt x="10098" y="1"/>
                    <a:pt x="9816" y="102"/>
                    <a:pt x="9607" y="293"/>
                  </a:cubicBezTo>
                  <a:lnTo>
                    <a:pt x="434" y="8699"/>
                  </a:lnTo>
                  <a:cubicBezTo>
                    <a:pt x="33" y="9066"/>
                    <a:pt x="0" y="9700"/>
                    <a:pt x="400" y="10100"/>
                  </a:cubicBezTo>
                  <a:lnTo>
                    <a:pt x="634" y="10334"/>
                  </a:lnTo>
                  <a:cubicBezTo>
                    <a:pt x="837" y="10556"/>
                    <a:pt x="1122" y="10675"/>
                    <a:pt x="1399" y="10675"/>
                  </a:cubicBezTo>
                  <a:cubicBezTo>
                    <a:pt x="1621" y="10675"/>
                    <a:pt x="1838" y="10598"/>
                    <a:pt x="2002" y="10434"/>
                  </a:cubicBezTo>
                  <a:lnTo>
                    <a:pt x="2669" y="9834"/>
                  </a:lnTo>
                  <a:lnTo>
                    <a:pt x="2669" y="18840"/>
                  </a:lnTo>
                  <a:cubicBezTo>
                    <a:pt x="2669" y="19374"/>
                    <a:pt x="3136" y="19841"/>
                    <a:pt x="3669" y="19841"/>
                  </a:cubicBezTo>
                  <a:lnTo>
                    <a:pt x="7272" y="19841"/>
                  </a:lnTo>
                  <a:cubicBezTo>
                    <a:pt x="7806" y="19841"/>
                    <a:pt x="8273" y="19374"/>
                    <a:pt x="8273" y="18840"/>
                  </a:cubicBezTo>
                  <a:lnTo>
                    <a:pt x="8273" y="12535"/>
                  </a:lnTo>
                  <a:lnTo>
                    <a:pt x="12809" y="12535"/>
                  </a:lnTo>
                  <a:lnTo>
                    <a:pt x="12809" y="18840"/>
                  </a:lnTo>
                  <a:cubicBezTo>
                    <a:pt x="12809" y="19374"/>
                    <a:pt x="13210" y="19841"/>
                    <a:pt x="13777" y="19841"/>
                  </a:cubicBezTo>
                  <a:lnTo>
                    <a:pt x="17546" y="19841"/>
                  </a:lnTo>
                  <a:cubicBezTo>
                    <a:pt x="18113" y="19841"/>
                    <a:pt x="18547" y="19374"/>
                    <a:pt x="18547" y="18840"/>
                  </a:cubicBezTo>
                  <a:lnTo>
                    <a:pt x="18547" y="9967"/>
                  </a:lnTo>
                  <a:cubicBezTo>
                    <a:pt x="18547" y="9967"/>
                    <a:pt x="18747" y="10134"/>
                    <a:pt x="18980" y="10334"/>
                  </a:cubicBezTo>
                  <a:cubicBezTo>
                    <a:pt x="19048" y="10392"/>
                    <a:pt x="19137" y="10419"/>
                    <a:pt x="19239" y="10419"/>
                  </a:cubicBezTo>
                  <a:cubicBezTo>
                    <a:pt x="19491" y="10419"/>
                    <a:pt x="19820" y="10252"/>
                    <a:pt x="20081" y="9967"/>
                  </a:cubicBezTo>
                  <a:lnTo>
                    <a:pt x="20348" y="9667"/>
                  </a:lnTo>
                  <a:cubicBezTo>
                    <a:pt x="20715" y="9266"/>
                    <a:pt x="20682" y="8633"/>
                    <a:pt x="20248" y="8266"/>
                  </a:cubicBezTo>
                  <a:lnTo>
                    <a:pt x="11108" y="260"/>
                  </a:lnTo>
                  <a:cubicBezTo>
                    <a:pt x="10901" y="85"/>
                    <a:pt x="10641" y="1"/>
                    <a:pt x="10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5396239" y="3201923"/>
              <a:ext cx="310094" cy="250130"/>
            </a:xfrm>
            <a:custGeom>
              <a:avLst/>
              <a:gdLst/>
              <a:ahLst/>
              <a:cxnLst/>
              <a:rect l="l" t="t" r="r" b="b"/>
              <a:pathLst>
                <a:path w="27687" h="22333" extrusionOk="0">
                  <a:moveTo>
                    <a:pt x="9474" y="10524"/>
                  </a:moveTo>
                  <a:lnTo>
                    <a:pt x="9474" y="14461"/>
                  </a:lnTo>
                  <a:lnTo>
                    <a:pt x="5071" y="14461"/>
                  </a:lnTo>
                  <a:lnTo>
                    <a:pt x="4604" y="10524"/>
                  </a:lnTo>
                  <a:close/>
                  <a:moveTo>
                    <a:pt x="15745" y="10524"/>
                  </a:moveTo>
                  <a:lnTo>
                    <a:pt x="15745" y="14461"/>
                  </a:lnTo>
                  <a:lnTo>
                    <a:pt x="12076" y="14461"/>
                  </a:lnTo>
                  <a:lnTo>
                    <a:pt x="12076" y="10524"/>
                  </a:lnTo>
                  <a:close/>
                  <a:moveTo>
                    <a:pt x="23250" y="10524"/>
                  </a:moveTo>
                  <a:lnTo>
                    <a:pt x="22550" y="14461"/>
                  </a:lnTo>
                  <a:lnTo>
                    <a:pt x="18614" y="14461"/>
                  </a:lnTo>
                  <a:lnTo>
                    <a:pt x="18614" y="10524"/>
                  </a:lnTo>
                  <a:close/>
                  <a:moveTo>
                    <a:pt x="9440" y="16028"/>
                  </a:moveTo>
                  <a:lnTo>
                    <a:pt x="9440" y="19965"/>
                  </a:lnTo>
                  <a:lnTo>
                    <a:pt x="5838" y="19965"/>
                  </a:lnTo>
                  <a:lnTo>
                    <a:pt x="5304" y="16028"/>
                  </a:lnTo>
                  <a:close/>
                  <a:moveTo>
                    <a:pt x="15745" y="16028"/>
                  </a:moveTo>
                  <a:lnTo>
                    <a:pt x="15745" y="19965"/>
                  </a:lnTo>
                  <a:lnTo>
                    <a:pt x="12076" y="19965"/>
                  </a:lnTo>
                  <a:lnTo>
                    <a:pt x="12076" y="16028"/>
                  </a:lnTo>
                  <a:close/>
                  <a:moveTo>
                    <a:pt x="22216" y="16028"/>
                  </a:moveTo>
                  <a:lnTo>
                    <a:pt x="21516" y="19965"/>
                  </a:lnTo>
                  <a:lnTo>
                    <a:pt x="18647" y="19965"/>
                  </a:lnTo>
                  <a:lnTo>
                    <a:pt x="18647" y="16028"/>
                  </a:lnTo>
                  <a:close/>
                  <a:moveTo>
                    <a:pt x="1685" y="0"/>
                  </a:moveTo>
                  <a:cubicBezTo>
                    <a:pt x="1293" y="0"/>
                    <a:pt x="901" y="150"/>
                    <a:pt x="601" y="451"/>
                  </a:cubicBezTo>
                  <a:cubicBezTo>
                    <a:pt x="0" y="1018"/>
                    <a:pt x="0" y="1985"/>
                    <a:pt x="601" y="2585"/>
                  </a:cubicBezTo>
                  <a:lnTo>
                    <a:pt x="2469" y="4453"/>
                  </a:lnTo>
                  <a:lnTo>
                    <a:pt x="2102" y="4453"/>
                  </a:lnTo>
                  <a:cubicBezTo>
                    <a:pt x="1001" y="4453"/>
                    <a:pt x="100" y="5354"/>
                    <a:pt x="100" y="6488"/>
                  </a:cubicBezTo>
                  <a:lnTo>
                    <a:pt x="100" y="7889"/>
                  </a:lnTo>
                  <a:cubicBezTo>
                    <a:pt x="100" y="8957"/>
                    <a:pt x="901" y="9791"/>
                    <a:pt x="1935" y="9891"/>
                  </a:cubicBezTo>
                  <a:lnTo>
                    <a:pt x="3436" y="19965"/>
                  </a:lnTo>
                  <a:cubicBezTo>
                    <a:pt x="3436" y="21265"/>
                    <a:pt x="4503" y="22333"/>
                    <a:pt x="5804" y="22333"/>
                  </a:cubicBezTo>
                  <a:lnTo>
                    <a:pt x="21983" y="22333"/>
                  </a:lnTo>
                  <a:cubicBezTo>
                    <a:pt x="23284" y="22333"/>
                    <a:pt x="24351" y="21265"/>
                    <a:pt x="24351" y="19965"/>
                  </a:cubicBezTo>
                  <a:lnTo>
                    <a:pt x="25852" y="9891"/>
                  </a:lnTo>
                  <a:cubicBezTo>
                    <a:pt x="26886" y="9791"/>
                    <a:pt x="27687" y="8923"/>
                    <a:pt x="27687" y="7889"/>
                  </a:cubicBezTo>
                  <a:lnTo>
                    <a:pt x="27687" y="6488"/>
                  </a:lnTo>
                  <a:cubicBezTo>
                    <a:pt x="27687" y="5354"/>
                    <a:pt x="26786" y="4453"/>
                    <a:pt x="25685" y="4453"/>
                  </a:cubicBezTo>
                  <a:lnTo>
                    <a:pt x="25185" y="4453"/>
                  </a:lnTo>
                  <a:lnTo>
                    <a:pt x="27020" y="2585"/>
                  </a:lnTo>
                  <a:cubicBezTo>
                    <a:pt x="27620" y="1985"/>
                    <a:pt x="27620" y="1018"/>
                    <a:pt x="27020" y="451"/>
                  </a:cubicBezTo>
                  <a:cubicBezTo>
                    <a:pt x="26719" y="150"/>
                    <a:pt x="26327" y="0"/>
                    <a:pt x="25940" y="0"/>
                  </a:cubicBezTo>
                  <a:cubicBezTo>
                    <a:pt x="25552" y="0"/>
                    <a:pt x="25168" y="150"/>
                    <a:pt x="24885" y="451"/>
                  </a:cubicBezTo>
                  <a:lnTo>
                    <a:pt x="21983" y="3319"/>
                  </a:lnTo>
                  <a:lnTo>
                    <a:pt x="21783" y="3319"/>
                  </a:lnTo>
                  <a:cubicBezTo>
                    <a:pt x="20915" y="3319"/>
                    <a:pt x="20148" y="3753"/>
                    <a:pt x="19714" y="4453"/>
                  </a:cubicBezTo>
                  <a:lnTo>
                    <a:pt x="7906" y="4453"/>
                  </a:lnTo>
                  <a:cubicBezTo>
                    <a:pt x="7506" y="3753"/>
                    <a:pt x="6738" y="3319"/>
                    <a:pt x="5871" y="3319"/>
                  </a:cubicBezTo>
                  <a:lnTo>
                    <a:pt x="5671" y="3319"/>
                  </a:lnTo>
                  <a:lnTo>
                    <a:pt x="2769" y="451"/>
                  </a:lnTo>
                  <a:cubicBezTo>
                    <a:pt x="2469" y="150"/>
                    <a:pt x="2077" y="0"/>
                    <a:pt x="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3430006" y="2862378"/>
              <a:ext cx="229398" cy="191666"/>
            </a:xfrm>
            <a:custGeom>
              <a:avLst/>
              <a:gdLst/>
              <a:ahLst/>
              <a:cxnLst/>
              <a:rect l="l" t="t" r="r" b="b"/>
              <a:pathLst>
                <a:path w="20482" h="17113" extrusionOk="0">
                  <a:moveTo>
                    <a:pt x="10241" y="0"/>
                  </a:moveTo>
                  <a:cubicBezTo>
                    <a:pt x="6605" y="0"/>
                    <a:pt x="3203" y="1435"/>
                    <a:pt x="601" y="4003"/>
                  </a:cubicBezTo>
                  <a:cubicBezTo>
                    <a:pt x="0" y="4604"/>
                    <a:pt x="0" y="5571"/>
                    <a:pt x="601" y="6171"/>
                  </a:cubicBezTo>
                  <a:cubicBezTo>
                    <a:pt x="901" y="6472"/>
                    <a:pt x="1301" y="6605"/>
                    <a:pt x="1701" y="6605"/>
                  </a:cubicBezTo>
                  <a:cubicBezTo>
                    <a:pt x="2068" y="6605"/>
                    <a:pt x="2469" y="6472"/>
                    <a:pt x="2769" y="6171"/>
                  </a:cubicBezTo>
                  <a:cubicBezTo>
                    <a:pt x="4770" y="4170"/>
                    <a:pt x="7439" y="3069"/>
                    <a:pt x="10241" y="3069"/>
                  </a:cubicBezTo>
                  <a:cubicBezTo>
                    <a:pt x="13076" y="3069"/>
                    <a:pt x="15745" y="4170"/>
                    <a:pt x="17746" y="6171"/>
                  </a:cubicBezTo>
                  <a:cubicBezTo>
                    <a:pt x="18046" y="6455"/>
                    <a:pt x="18438" y="6597"/>
                    <a:pt x="18826" y="6597"/>
                  </a:cubicBezTo>
                  <a:cubicBezTo>
                    <a:pt x="19214" y="6597"/>
                    <a:pt x="19598" y="6455"/>
                    <a:pt x="19881" y="6171"/>
                  </a:cubicBezTo>
                  <a:cubicBezTo>
                    <a:pt x="20482" y="5571"/>
                    <a:pt x="20482" y="4604"/>
                    <a:pt x="19881" y="4003"/>
                  </a:cubicBezTo>
                  <a:cubicBezTo>
                    <a:pt x="17313" y="1435"/>
                    <a:pt x="13910" y="0"/>
                    <a:pt x="10241" y="0"/>
                  </a:cubicBezTo>
                  <a:close/>
                  <a:moveTo>
                    <a:pt x="10258" y="5588"/>
                  </a:moveTo>
                  <a:cubicBezTo>
                    <a:pt x="8206" y="5588"/>
                    <a:pt x="6155" y="6371"/>
                    <a:pt x="4604" y="7939"/>
                  </a:cubicBezTo>
                  <a:cubicBezTo>
                    <a:pt x="4003" y="8540"/>
                    <a:pt x="4003" y="9507"/>
                    <a:pt x="4604" y="10074"/>
                  </a:cubicBezTo>
                  <a:cubicBezTo>
                    <a:pt x="4887" y="10374"/>
                    <a:pt x="5271" y="10524"/>
                    <a:pt x="5658" y="10524"/>
                  </a:cubicBezTo>
                  <a:cubicBezTo>
                    <a:pt x="6046" y="10524"/>
                    <a:pt x="6438" y="10374"/>
                    <a:pt x="6738" y="10074"/>
                  </a:cubicBezTo>
                  <a:cubicBezTo>
                    <a:pt x="7706" y="9107"/>
                    <a:pt x="8982" y="8623"/>
                    <a:pt x="10258" y="8623"/>
                  </a:cubicBezTo>
                  <a:cubicBezTo>
                    <a:pt x="11534" y="8623"/>
                    <a:pt x="12809" y="9107"/>
                    <a:pt x="13777" y="10074"/>
                  </a:cubicBezTo>
                  <a:cubicBezTo>
                    <a:pt x="14077" y="10374"/>
                    <a:pt x="14444" y="10541"/>
                    <a:pt x="14844" y="10541"/>
                  </a:cubicBezTo>
                  <a:cubicBezTo>
                    <a:pt x="15244" y="10541"/>
                    <a:pt x="15611" y="10374"/>
                    <a:pt x="15912" y="10074"/>
                  </a:cubicBezTo>
                  <a:cubicBezTo>
                    <a:pt x="16512" y="9474"/>
                    <a:pt x="16512" y="8540"/>
                    <a:pt x="15912" y="7939"/>
                  </a:cubicBezTo>
                  <a:cubicBezTo>
                    <a:pt x="14361" y="6371"/>
                    <a:pt x="12309" y="5588"/>
                    <a:pt x="10258" y="5588"/>
                  </a:cubicBezTo>
                  <a:close/>
                  <a:moveTo>
                    <a:pt x="10241" y="11008"/>
                  </a:moveTo>
                  <a:cubicBezTo>
                    <a:pt x="8573" y="11008"/>
                    <a:pt x="7205" y="12376"/>
                    <a:pt x="7205" y="14044"/>
                  </a:cubicBezTo>
                  <a:cubicBezTo>
                    <a:pt x="7205" y="15745"/>
                    <a:pt x="8573" y="17112"/>
                    <a:pt x="10241" y="17112"/>
                  </a:cubicBezTo>
                  <a:cubicBezTo>
                    <a:pt x="11942" y="17112"/>
                    <a:pt x="13310" y="15745"/>
                    <a:pt x="13310" y="14044"/>
                  </a:cubicBezTo>
                  <a:cubicBezTo>
                    <a:pt x="13310" y="12376"/>
                    <a:pt x="11942" y="11008"/>
                    <a:pt x="10241" y="110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506250" y="3071013"/>
              <a:ext cx="305614" cy="230888"/>
            </a:xfrm>
            <a:custGeom>
              <a:avLst/>
              <a:gdLst/>
              <a:ahLst/>
              <a:cxnLst/>
              <a:rect l="l" t="t" r="r" b="b"/>
              <a:pathLst>
                <a:path w="27287" h="20615" extrusionOk="0">
                  <a:moveTo>
                    <a:pt x="10165" y="3259"/>
                  </a:moveTo>
                  <a:cubicBezTo>
                    <a:pt x="11297" y="3259"/>
                    <a:pt x="12429" y="3555"/>
                    <a:pt x="13443" y="4129"/>
                  </a:cubicBezTo>
                  <a:cubicBezTo>
                    <a:pt x="14977" y="4996"/>
                    <a:pt x="16078" y="6397"/>
                    <a:pt x="16545" y="8098"/>
                  </a:cubicBezTo>
                  <a:cubicBezTo>
                    <a:pt x="17012" y="9800"/>
                    <a:pt x="16779" y="11568"/>
                    <a:pt x="15911" y="13102"/>
                  </a:cubicBezTo>
                  <a:cubicBezTo>
                    <a:pt x="15044" y="14636"/>
                    <a:pt x="13610" y="15737"/>
                    <a:pt x="11909" y="16204"/>
                  </a:cubicBezTo>
                  <a:cubicBezTo>
                    <a:pt x="11330" y="16366"/>
                    <a:pt x="10735" y="16448"/>
                    <a:pt x="10141" y="16448"/>
                  </a:cubicBezTo>
                  <a:cubicBezTo>
                    <a:pt x="9023" y="16448"/>
                    <a:pt x="7907" y="16159"/>
                    <a:pt x="6905" y="15570"/>
                  </a:cubicBezTo>
                  <a:cubicBezTo>
                    <a:pt x="5371" y="14703"/>
                    <a:pt x="4270" y="13302"/>
                    <a:pt x="3803" y="11601"/>
                  </a:cubicBezTo>
                  <a:cubicBezTo>
                    <a:pt x="3336" y="9900"/>
                    <a:pt x="3569" y="8132"/>
                    <a:pt x="4437" y="6597"/>
                  </a:cubicBezTo>
                  <a:cubicBezTo>
                    <a:pt x="5304" y="5063"/>
                    <a:pt x="6738" y="3962"/>
                    <a:pt x="8439" y="3495"/>
                  </a:cubicBezTo>
                  <a:cubicBezTo>
                    <a:pt x="9005" y="3337"/>
                    <a:pt x="9585" y="3259"/>
                    <a:pt x="10165" y="3259"/>
                  </a:cubicBezTo>
                  <a:close/>
                  <a:moveTo>
                    <a:pt x="10195" y="1"/>
                  </a:moveTo>
                  <a:cubicBezTo>
                    <a:pt x="9320" y="1"/>
                    <a:pt x="8440" y="120"/>
                    <a:pt x="7572" y="359"/>
                  </a:cubicBezTo>
                  <a:cubicBezTo>
                    <a:pt x="5037" y="1060"/>
                    <a:pt x="2936" y="2694"/>
                    <a:pt x="1635" y="4996"/>
                  </a:cubicBezTo>
                  <a:cubicBezTo>
                    <a:pt x="334" y="7264"/>
                    <a:pt x="0" y="9933"/>
                    <a:pt x="701" y="12468"/>
                  </a:cubicBezTo>
                  <a:cubicBezTo>
                    <a:pt x="1368" y="15003"/>
                    <a:pt x="3036" y="17105"/>
                    <a:pt x="5304" y="18406"/>
                  </a:cubicBezTo>
                  <a:cubicBezTo>
                    <a:pt x="6817" y="19261"/>
                    <a:pt x="8475" y="19698"/>
                    <a:pt x="10153" y="19698"/>
                  </a:cubicBezTo>
                  <a:cubicBezTo>
                    <a:pt x="11028" y="19698"/>
                    <a:pt x="11908" y="19580"/>
                    <a:pt x="12776" y="19340"/>
                  </a:cubicBezTo>
                  <a:cubicBezTo>
                    <a:pt x="14310" y="18906"/>
                    <a:pt x="15678" y="18172"/>
                    <a:pt x="16779" y="17138"/>
                  </a:cubicBezTo>
                  <a:lnTo>
                    <a:pt x="22283" y="20207"/>
                  </a:lnTo>
                  <a:cubicBezTo>
                    <a:pt x="22758" y="20488"/>
                    <a:pt x="23276" y="20615"/>
                    <a:pt x="23791" y="20615"/>
                  </a:cubicBezTo>
                  <a:cubicBezTo>
                    <a:pt x="24070" y="20615"/>
                    <a:pt x="24348" y="20578"/>
                    <a:pt x="24618" y="20507"/>
                  </a:cubicBezTo>
                  <a:cubicBezTo>
                    <a:pt x="25352" y="20307"/>
                    <a:pt x="26052" y="19807"/>
                    <a:pt x="26452" y="19073"/>
                  </a:cubicBezTo>
                  <a:cubicBezTo>
                    <a:pt x="27286" y="17605"/>
                    <a:pt x="26786" y="15737"/>
                    <a:pt x="25318" y="14903"/>
                  </a:cubicBezTo>
                  <a:lnTo>
                    <a:pt x="19814" y="11834"/>
                  </a:lnTo>
                  <a:cubicBezTo>
                    <a:pt x="20115" y="10333"/>
                    <a:pt x="20081" y="8766"/>
                    <a:pt x="19648" y="7231"/>
                  </a:cubicBezTo>
                  <a:cubicBezTo>
                    <a:pt x="18980" y="4696"/>
                    <a:pt x="17313" y="2594"/>
                    <a:pt x="15044" y="1293"/>
                  </a:cubicBezTo>
                  <a:cubicBezTo>
                    <a:pt x="13531" y="438"/>
                    <a:pt x="11873" y="1"/>
                    <a:pt x="10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362355" y="3085264"/>
              <a:ext cx="248461" cy="265496"/>
            </a:xfrm>
            <a:custGeom>
              <a:avLst/>
              <a:gdLst/>
              <a:ahLst/>
              <a:cxnLst/>
              <a:rect l="l" t="t" r="r" b="b"/>
              <a:pathLst>
                <a:path w="22184" h="23705" extrusionOk="0">
                  <a:moveTo>
                    <a:pt x="12398" y="1"/>
                  </a:moveTo>
                  <a:cubicBezTo>
                    <a:pt x="12071" y="1"/>
                    <a:pt x="11747" y="117"/>
                    <a:pt x="11509" y="355"/>
                  </a:cubicBezTo>
                  <a:lnTo>
                    <a:pt x="501" y="10396"/>
                  </a:lnTo>
                  <a:cubicBezTo>
                    <a:pt x="34" y="10863"/>
                    <a:pt x="1" y="11596"/>
                    <a:pt x="468" y="12063"/>
                  </a:cubicBezTo>
                  <a:lnTo>
                    <a:pt x="734" y="12364"/>
                  </a:lnTo>
                  <a:cubicBezTo>
                    <a:pt x="995" y="12624"/>
                    <a:pt x="1338" y="12760"/>
                    <a:pt x="1666" y="12760"/>
                  </a:cubicBezTo>
                  <a:cubicBezTo>
                    <a:pt x="1926" y="12760"/>
                    <a:pt x="2177" y="12674"/>
                    <a:pt x="2369" y="12497"/>
                  </a:cubicBezTo>
                  <a:lnTo>
                    <a:pt x="3203" y="11763"/>
                  </a:lnTo>
                  <a:lnTo>
                    <a:pt x="3203" y="22504"/>
                  </a:lnTo>
                  <a:cubicBezTo>
                    <a:pt x="3203" y="23171"/>
                    <a:pt x="3737" y="23705"/>
                    <a:pt x="4404" y="23705"/>
                  </a:cubicBezTo>
                  <a:lnTo>
                    <a:pt x="8673" y="23705"/>
                  </a:lnTo>
                  <a:cubicBezTo>
                    <a:pt x="9341" y="23705"/>
                    <a:pt x="9874" y="23171"/>
                    <a:pt x="9874" y="22504"/>
                  </a:cubicBezTo>
                  <a:lnTo>
                    <a:pt x="9874" y="14966"/>
                  </a:lnTo>
                  <a:lnTo>
                    <a:pt x="15345" y="14966"/>
                  </a:lnTo>
                  <a:lnTo>
                    <a:pt x="15345" y="22504"/>
                  </a:lnTo>
                  <a:cubicBezTo>
                    <a:pt x="15312" y="23171"/>
                    <a:pt x="15779" y="23705"/>
                    <a:pt x="16446" y="23705"/>
                  </a:cubicBezTo>
                  <a:lnTo>
                    <a:pt x="20982" y="23705"/>
                  </a:lnTo>
                  <a:cubicBezTo>
                    <a:pt x="21649" y="23705"/>
                    <a:pt x="22183" y="23171"/>
                    <a:pt x="22183" y="22504"/>
                  </a:cubicBezTo>
                  <a:lnTo>
                    <a:pt x="22183" y="15132"/>
                  </a:lnTo>
                  <a:cubicBezTo>
                    <a:pt x="21349" y="15032"/>
                    <a:pt x="20515" y="14732"/>
                    <a:pt x="19748" y="14298"/>
                  </a:cubicBezTo>
                  <a:cubicBezTo>
                    <a:pt x="18214" y="13431"/>
                    <a:pt x="17113" y="12030"/>
                    <a:pt x="16646" y="10329"/>
                  </a:cubicBezTo>
                  <a:cubicBezTo>
                    <a:pt x="16179" y="8628"/>
                    <a:pt x="16412" y="6860"/>
                    <a:pt x="17280" y="5325"/>
                  </a:cubicBezTo>
                  <a:cubicBezTo>
                    <a:pt x="17480" y="4992"/>
                    <a:pt x="17680" y="4691"/>
                    <a:pt x="17913" y="4391"/>
                  </a:cubicBezTo>
                  <a:lnTo>
                    <a:pt x="13277" y="322"/>
                  </a:lnTo>
                  <a:cubicBezTo>
                    <a:pt x="13031" y="109"/>
                    <a:pt x="12713" y="1"/>
                    <a:pt x="12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4333841" y="2275046"/>
              <a:ext cx="475978" cy="942234"/>
            </a:xfrm>
            <a:custGeom>
              <a:avLst/>
              <a:gdLst/>
              <a:ahLst/>
              <a:cxnLst/>
              <a:rect l="l" t="t" r="r" b="b"/>
              <a:pathLst>
                <a:path w="42498" h="84128" extrusionOk="0">
                  <a:moveTo>
                    <a:pt x="19047" y="22650"/>
                  </a:moveTo>
                  <a:lnTo>
                    <a:pt x="19047" y="31223"/>
                  </a:lnTo>
                  <a:lnTo>
                    <a:pt x="10475" y="31223"/>
                  </a:lnTo>
                  <a:lnTo>
                    <a:pt x="10475" y="22650"/>
                  </a:lnTo>
                  <a:close/>
                  <a:moveTo>
                    <a:pt x="32023" y="22650"/>
                  </a:moveTo>
                  <a:lnTo>
                    <a:pt x="32023" y="31223"/>
                  </a:lnTo>
                  <a:lnTo>
                    <a:pt x="23451" y="31223"/>
                  </a:lnTo>
                  <a:lnTo>
                    <a:pt x="23451" y="22650"/>
                  </a:lnTo>
                  <a:close/>
                  <a:moveTo>
                    <a:pt x="21249" y="1"/>
                  </a:moveTo>
                  <a:cubicBezTo>
                    <a:pt x="20682" y="1"/>
                    <a:pt x="20115" y="168"/>
                    <a:pt x="19715" y="568"/>
                  </a:cubicBezTo>
                  <a:lnTo>
                    <a:pt x="868" y="17814"/>
                  </a:lnTo>
                  <a:cubicBezTo>
                    <a:pt x="34" y="18581"/>
                    <a:pt x="1" y="19882"/>
                    <a:pt x="801" y="20682"/>
                  </a:cubicBezTo>
                  <a:lnTo>
                    <a:pt x="1268" y="21183"/>
                  </a:lnTo>
                  <a:cubicBezTo>
                    <a:pt x="1690" y="21623"/>
                    <a:pt x="2263" y="21851"/>
                    <a:pt x="2827" y="21851"/>
                  </a:cubicBezTo>
                  <a:cubicBezTo>
                    <a:pt x="3288" y="21851"/>
                    <a:pt x="3743" y="21698"/>
                    <a:pt x="4103" y="21383"/>
                  </a:cubicBezTo>
                  <a:lnTo>
                    <a:pt x="5504" y="20149"/>
                  </a:lnTo>
                  <a:lnTo>
                    <a:pt x="5504" y="38562"/>
                  </a:lnTo>
                  <a:cubicBezTo>
                    <a:pt x="5504" y="39696"/>
                    <a:pt x="6405" y="40630"/>
                    <a:pt x="7539" y="40630"/>
                  </a:cubicBezTo>
                  <a:lnTo>
                    <a:pt x="12810" y="40630"/>
                  </a:lnTo>
                  <a:lnTo>
                    <a:pt x="12810" y="75722"/>
                  </a:lnTo>
                  <a:lnTo>
                    <a:pt x="21216" y="84128"/>
                  </a:lnTo>
                  <a:lnTo>
                    <a:pt x="29622" y="75722"/>
                  </a:lnTo>
                  <a:lnTo>
                    <a:pt x="24585" y="70651"/>
                  </a:lnTo>
                  <a:lnTo>
                    <a:pt x="29622" y="65614"/>
                  </a:lnTo>
                  <a:lnTo>
                    <a:pt x="24585" y="60578"/>
                  </a:lnTo>
                  <a:lnTo>
                    <a:pt x="29622" y="55541"/>
                  </a:lnTo>
                  <a:lnTo>
                    <a:pt x="29622" y="40630"/>
                  </a:lnTo>
                  <a:lnTo>
                    <a:pt x="34959" y="40630"/>
                  </a:lnTo>
                  <a:cubicBezTo>
                    <a:pt x="36093" y="40630"/>
                    <a:pt x="36994" y="39696"/>
                    <a:pt x="36994" y="38595"/>
                  </a:cubicBezTo>
                  <a:lnTo>
                    <a:pt x="36994" y="20149"/>
                  </a:lnTo>
                  <a:lnTo>
                    <a:pt x="38395" y="21383"/>
                  </a:lnTo>
                  <a:cubicBezTo>
                    <a:pt x="38755" y="21698"/>
                    <a:pt x="39210" y="21851"/>
                    <a:pt x="39671" y="21851"/>
                  </a:cubicBezTo>
                  <a:cubicBezTo>
                    <a:pt x="40235" y="21851"/>
                    <a:pt x="40808" y="21623"/>
                    <a:pt x="41230" y="21183"/>
                  </a:cubicBezTo>
                  <a:lnTo>
                    <a:pt x="41697" y="20682"/>
                  </a:lnTo>
                  <a:cubicBezTo>
                    <a:pt x="42498" y="19882"/>
                    <a:pt x="42464" y="18581"/>
                    <a:pt x="41630" y="17814"/>
                  </a:cubicBezTo>
                  <a:lnTo>
                    <a:pt x="22783" y="568"/>
                  </a:lnTo>
                  <a:cubicBezTo>
                    <a:pt x="22383" y="168"/>
                    <a:pt x="21816" y="1"/>
                    <a:pt x="2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49;p28">
            <a:extLst>
              <a:ext uri="{FF2B5EF4-FFF2-40B4-BE49-F238E27FC236}">
                <a16:creationId xmlns:a16="http://schemas.microsoft.com/office/drawing/2014/main" id="{D4ACFE98-604A-3732-FE40-B937D51ADD12}"/>
              </a:ext>
            </a:extLst>
          </p:cNvPr>
          <p:cNvSpPr txBox="1"/>
          <p:nvPr/>
        </p:nvSpPr>
        <p:spPr>
          <a:xfrm>
            <a:off x="671209" y="3831813"/>
            <a:ext cx="1789200" cy="5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Region in Singapore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2029;p38">
            <a:extLst>
              <a:ext uri="{FF2B5EF4-FFF2-40B4-BE49-F238E27FC236}">
                <a16:creationId xmlns:a16="http://schemas.microsoft.com/office/drawing/2014/main" id="{B79E79BE-B0DF-42F4-DB4C-28FF6077FBB3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5" name="Google Shape;2030;p38">
              <a:extLst>
                <a:ext uri="{FF2B5EF4-FFF2-40B4-BE49-F238E27FC236}">
                  <a16:creationId xmlns:a16="http://schemas.microsoft.com/office/drawing/2014/main" id="{E428E3DB-EE03-1AD2-1DBC-68F27BABC2B1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1;p38">
              <a:extLst>
                <a:ext uri="{FF2B5EF4-FFF2-40B4-BE49-F238E27FC236}">
                  <a16:creationId xmlns:a16="http://schemas.microsoft.com/office/drawing/2014/main" id="{38A28D90-3CFC-E44E-96EF-3AE0C0FC0193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2;p38">
              <a:extLst>
                <a:ext uri="{FF2B5EF4-FFF2-40B4-BE49-F238E27FC236}">
                  <a16:creationId xmlns:a16="http://schemas.microsoft.com/office/drawing/2014/main" id="{60539DF1-F8BA-DF90-7F6C-D10DBB5F6384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033;p38">
            <a:extLst>
              <a:ext uri="{FF2B5EF4-FFF2-40B4-BE49-F238E27FC236}">
                <a16:creationId xmlns:a16="http://schemas.microsoft.com/office/drawing/2014/main" id="{289C605A-1005-9312-D913-1D4D31232924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10" name="Google Shape;2034;p38">
              <a:extLst>
                <a:ext uri="{FF2B5EF4-FFF2-40B4-BE49-F238E27FC236}">
                  <a16:creationId xmlns:a16="http://schemas.microsoft.com/office/drawing/2014/main" id="{32527673-D039-2CD5-6327-B93D8E706A99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5;p38">
              <a:extLst>
                <a:ext uri="{FF2B5EF4-FFF2-40B4-BE49-F238E27FC236}">
                  <a16:creationId xmlns:a16="http://schemas.microsoft.com/office/drawing/2014/main" id="{562D1EF9-91B1-4DBF-3E5C-8DFEE3494D60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6;p38">
              <a:extLst>
                <a:ext uri="{FF2B5EF4-FFF2-40B4-BE49-F238E27FC236}">
                  <a16:creationId xmlns:a16="http://schemas.microsoft.com/office/drawing/2014/main" id="{75852DDB-9310-541B-F0C1-B7FE95ED858B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37;p38">
            <a:extLst>
              <a:ext uri="{FF2B5EF4-FFF2-40B4-BE49-F238E27FC236}">
                <a16:creationId xmlns:a16="http://schemas.microsoft.com/office/drawing/2014/main" id="{A91B02E7-05FE-FCED-FA03-213E480E8816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5" name="Google Shape;2038;p38">
              <a:extLst>
                <a:ext uri="{FF2B5EF4-FFF2-40B4-BE49-F238E27FC236}">
                  <a16:creationId xmlns:a16="http://schemas.microsoft.com/office/drawing/2014/main" id="{EC6C7F9A-5C97-9E36-33C9-D773AC20A343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9;p38">
              <a:extLst>
                <a:ext uri="{FF2B5EF4-FFF2-40B4-BE49-F238E27FC236}">
                  <a16:creationId xmlns:a16="http://schemas.microsoft.com/office/drawing/2014/main" id="{E6ED274F-1929-202F-2051-76E745A44ABB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40;p38">
              <a:extLst>
                <a:ext uri="{FF2B5EF4-FFF2-40B4-BE49-F238E27FC236}">
                  <a16:creationId xmlns:a16="http://schemas.microsoft.com/office/drawing/2014/main" id="{D93664E2-09B7-4593-6C6B-4795DAD0C898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29;p38">
            <a:extLst>
              <a:ext uri="{FF2B5EF4-FFF2-40B4-BE49-F238E27FC236}">
                <a16:creationId xmlns:a16="http://schemas.microsoft.com/office/drawing/2014/main" id="{36837556-72B0-CD9E-3830-EEDF6D809551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20" name="Google Shape;2030;p38">
              <a:extLst>
                <a:ext uri="{FF2B5EF4-FFF2-40B4-BE49-F238E27FC236}">
                  <a16:creationId xmlns:a16="http://schemas.microsoft.com/office/drawing/2014/main" id="{A2B467A0-1CCA-2C27-A3DD-488E8478787D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1;p38">
              <a:extLst>
                <a:ext uri="{FF2B5EF4-FFF2-40B4-BE49-F238E27FC236}">
                  <a16:creationId xmlns:a16="http://schemas.microsoft.com/office/drawing/2014/main" id="{4BCFB4B3-A150-E0B3-EE45-5AF2B8AE0BC3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2;p38">
              <a:extLst>
                <a:ext uri="{FF2B5EF4-FFF2-40B4-BE49-F238E27FC236}">
                  <a16:creationId xmlns:a16="http://schemas.microsoft.com/office/drawing/2014/main" id="{4D903746-BE6E-0D0A-03AC-FAB56D85DE88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033;p38">
            <a:extLst>
              <a:ext uri="{FF2B5EF4-FFF2-40B4-BE49-F238E27FC236}">
                <a16:creationId xmlns:a16="http://schemas.microsoft.com/office/drawing/2014/main" id="{A51F386E-3C4A-C9B7-58F8-315764F85607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5" name="Google Shape;2034;p38">
              <a:extLst>
                <a:ext uri="{FF2B5EF4-FFF2-40B4-BE49-F238E27FC236}">
                  <a16:creationId xmlns:a16="http://schemas.microsoft.com/office/drawing/2014/main" id="{BB113251-6C45-940F-69DD-6670EE9684F6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5;p38">
              <a:extLst>
                <a:ext uri="{FF2B5EF4-FFF2-40B4-BE49-F238E27FC236}">
                  <a16:creationId xmlns:a16="http://schemas.microsoft.com/office/drawing/2014/main" id="{275A13D9-71A3-6AFB-A2FA-63AAD3E78821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6;p38">
              <a:extLst>
                <a:ext uri="{FF2B5EF4-FFF2-40B4-BE49-F238E27FC236}">
                  <a16:creationId xmlns:a16="http://schemas.microsoft.com/office/drawing/2014/main" id="{07D60A36-AB44-E055-011A-EC85C32006DD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660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47"/>
          <p:cNvSpPr txBox="1">
            <a:spLocks noGrp="1"/>
          </p:cNvSpPr>
          <p:nvPr>
            <p:ph type="title"/>
          </p:nvPr>
        </p:nvSpPr>
        <p:spPr>
          <a:xfrm>
            <a:off x="1334040" y="1009375"/>
            <a:ext cx="678223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8800"/>
              <a:t>Thank you!</a:t>
            </a:r>
            <a:endParaRPr sz="8800"/>
          </a:p>
        </p:txBody>
      </p:sp>
      <p:grpSp>
        <p:nvGrpSpPr>
          <p:cNvPr id="2550" name="Google Shape;2550;p47"/>
          <p:cNvGrpSpPr/>
          <p:nvPr/>
        </p:nvGrpSpPr>
        <p:grpSpPr>
          <a:xfrm>
            <a:off x="-859348" y="2327636"/>
            <a:ext cx="10863133" cy="2583263"/>
            <a:chOff x="-2552661" y="2175236"/>
            <a:chExt cx="10863133" cy="2583263"/>
          </a:xfrm>
        </p:grpSpPr>
        <p:sp>
          <p:nvSpPr>
            <p:cNvPr id="2551" name="Google Shape;2551;p47"/>
            <p:cNvSpPr/>
            <p:nvPr/>
          </p:nvSpPr>
          <p:spPr>
            <a:xfrm>
              <a:off x="-2552661" y="2175236"/>
              <a:ext cx="3965858" cy="2465439"/>
            </a:xfrm>
            <a:custGeom>
              <a:avLst/>
              <a:gdLst/>
              <a:ahLst/>
              <a:cxnLst/>
              <a:rect l="l" t="t" r="r" b="b"/>
              <a:pathLst>
                <a:path w="190004" h="118119" extrusionOk="0">
                  <a:moveTo>
                    <a:pt x="111914" y="1"/>
                  </a:moveTo>
                  <a:lnTo>
                    <a:pt x="111914" y="11209"/>
                  </a:lnTo>
                  <a:lnTo>
                    <a:pt x="103208" y="11209"/>
                  </a:lnTo>
                  <a:lnTo>
                    <a:pt x="103208" y="23651"/>
                  </a:lnTo>
                  <a:lnTo>
                    <a:pt x="98571" y="23651"/>
                  </a:lnTo>
                  <a:lnTo>
                    <a:pt x="87864" y="16479"/>
                  </a:lnTo>
                  <a:lnTo>
                    <a:pt x="87864" y="10275"/>
                  </a:lnTo>
                  <a:lnTo>
                    <a:pt x="55107" y="10275"/>
                  </a:lnTo>
                  <a:lnTo>
                    <a:pt x="55107" y="32224"/>
                  </a:lnTo>
                  <a:lnTo>
                    <a:pt x="22350" y="10275"/>
                  </a:lnTo>
                  <a:lnTo>
                    <a:pt x="22350" y="54573"/>
                  </a:lnTo>
                  <a:lnTo>
                    <a:pt x="1" y="54540"/>
                  </a:lnTo>
                  <a:lnTo>
                    <a:pt x="1" y="118119"/>
                  </a:lnTo>
                  <a:lnTo>
                    <a:pt x="111347" y="118119"/>
                  </a:lnTo>
                  <a:lnTo>
                    <a:pt x="111347" y="106877"/>
                  </a:lnTo>
                  <a:lnTo>
                    <a:pt x="120287" y="106877"/>
                  </a:lnTo>
                  <a:lnTo>
                    <a:pt x="120287" y="104009"/>
                  </a:lnTo>
                  <a:lnTo>
                    <a:pt x="134797" y="104009"/>
                  </a:lnTo>
                  <a:lnTo>
                    <a:pt x="134797" y="118119"/>
                  </a:lnTo>
                  <a:lnTo>
                    <a:pt x="167554" y="118119"/>
                  </a:lnTo>
                  <a:lnTo>
                    <a:pt x="167554" y="106877"/>
                  </a:lnTo>
                  <a:lnTo>
                    <a:pt x="190003" y="106877"/>
                  </a:lnTo>
                  <a:lnTo>
                    <a:pt x="190003" y="15479"/>
                  </a:lnTo>
                  <a:lnTo>
                    <a:pt x="166253" y="15479"/>
                  </a:lnTo>
                  <a:lnTo>
                    <a:pt x="166253" y="31323"/>
                  </a:lnTo>
                  <a:lnTo>
                    <a:pt x="161817" y="28355"/>
                  </a:lnTo>
                  <a:lnTo>
                    <a:pt x="161817" y="27621"/>
                  </a:lnTo>
                  <a:lnTo>
                    <a:pt x="161116" y="27888"/>
                  </a:lnTo>
                  <a:lnTo>
                    <a:pt x="134797" y="10275"/>
                  </a:lnTo>
                  <a:lnTo>
                    <a:pt x="134797" y="25619"/>
                  </a:lnTo>
                  <a:lnTo>
                    <a:pt x="129827" y="25619"/>
                  </a:lnTo>
                  <a:lnTo>
                    <a:pt x="129827" y="23651"/>
                  </a:lnTo>
                  <a:lnTo>
                    <a:pt x="123689" y="23651"/>
                  </a:lnTo>
                  <a:lnTo>
                    <a:pt x="123689" y="11209"/>
                  </a:lnTo>
                  <a:lnTo>
                    <a:pt x="114983" y="11209"/>
                  </a:lnTo>
                  <a:lnTo>
                    <a:pt x="114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928175" y="2278450"/>
              <a:ext cx="3886480" cy="2415303"/>
            </a:xfrm>
            <a:custGeom>
              <a:avLst/>
              <a:gdLst/>
              <a:ahLst/>
              <a:cxnLst/>
              <a:rect l="l" t="t" r="r" b="b"/>
              <a:pathLst>
                <a:path w="186201" h="115717" extrusionOk="0">
                  <a:moveTo>
                    <a:pt x="109646" y="0"/>
                  </a:moveTo>
                  <a:lnTo>
                    <a:pt x="109646" y="11008"/>
                  </a:lnTo>
                  <a:lnTo>
                    <a:pt x="101140" y="11008"/>
                  </a:lnTo>
                  <a:lnTo>
                    <a:pt x="101140" y="23184"/>
                  </a:lnTo>
                  <a:lnTo>
                    <a:pt x="96603" y="23184"/>
                  </a:lnTo>
                  <a:lnTo>
                    <a:pt x="86096" y="16145"/>
                  </a:lnTo>
                  <a:lnTo>
                    <a:pt x="86096" y="10041"/>
                  </a:lnTo>
                  <a:lnTo>
                    <a:pt x="54006" y="10041"/>
                  </a:lnTo>
                  <a:lnTo>
                    <a:pt x="54006" y="31556"/>
                  </a:lnTo>
                  <a:lnTo>
                    <a:pt x="21917" y="10041"/>
                  </a:lnTo>
                  <a:lnTo>
                    <a:pt x="21917" y="53472"/>
                  </a:lnTo>
                  <a:lnTo>
                    <a:pt x="1" y="53439"/>
                  </a:lnTo>
                  <a:lnTo>
                    <a:pt x="1" y="115717"/>
                  </a:lnTo>
                  <a:lnTo>
                    <a:pt x="109112" y="115717"/>
                  </a:lnTo>
                  <a:lnTo>
                    <a:pt x="109112" y="104742"/>
                  </a:lnTo>
                  <a:lnTo>
                    <a:pt x="117885" y="104742"/>
                  </a:lnTo>
                  <a:lnTo>
                    <a:pt x="117885" y="101907"/>
                  </a:lnTo>
                  <a:lnTo>
                    <a:pt x="132095" y="101907"/>
                  </a:lnTo>
                  <a:lnTo>
                    <a:pt x="132095" y="115717"/>
                  </a:lnTo>
                  <a:lnTo>
                    <a:pt x="164185" y="115717"/>
                  </a:lnTo>
                  <a:lnTo>
                    <a:pt x="164185" y="104742"/>
                  </a:lnTo>
                  <a:lnTo>
                    <a:pt x="186201" y="104742"/>
                  </a:lnTo>
                  <a:lnTo>
                    <a:pt x="186201" y="15178"/>
                  </a:lnTo>
                  <a:lnTo>
                    <a:pt x="162917" y="15178"/>
                  </a:lnTo>
                  <a:lnTo>
                    <a:pt x="162917" y="30689"/>
                  </a:lnTo>
                  <a:lnTo>
                    <a:pt x="158548" y="27787"/>
                  </a:lnTo>
                  <a:lnTo>
                    <a:pt x="158548" y="27053"/>
                  </a:lnTo>
                  <a:lnTo>
                    <a:pt x="157880" y="27320"/>
                  </a:lnTo>
                  <a:lnTo>
                    <a:pt x="132095" y="10041"/>
                  </a:lnTo>
                  <a:lnTo>
                    <a:pt x="132095" y="25085"/>
                  </a:lnTo>
                  <a:lnTo>
                    <a:pt x="127225" y="25085"/>
                  </a:lnTo>
                  <a:lnTo>
                    <a:pt x="127225" y="23184"/>
                  </a:lnTo>
                  <a:lnTo>
                    <a:pt x="121188" y="23184"/>
                  </a:lnTo>
                  <a:lnTo>
                    <a:pt x="121188" y="11008"/>
                  </a:lnTo>
                  <a:lnTo>
                    <a:pt x="112681" y="11008"/>
                  </a:lnTo>
                  <a:lnTo>
                    <a:pt x="112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4344614" y="2293061"/>
              <a:ext cx="3965858" cy="2465439"/>
            </a:xfrm>
            <a:custGeom>
              <a:avLst/>
              <a:gdLst/>
              <a:ahLst/>
              <a:cxnLst/>
              <a:rect l="l" t="t" r="r" b="b"/>
              <a:pathLst>
                <a:path w="190004" h="118119" extrusionOk="0">
                  <a:moveTo>
                    <a:pt x="111914" y="1"/>
                  </a:moveTo>
                  <a:lnTo>
                    <a:pt x="111914" y="11209"/>
                  </a:lnTo>
                  <a:lnTo>
                    <a:pt x="103208" y="11209"/>
                  </a:lnTo>
                  <a:lnTo>
                    <a:pt x="103208" y="23651"/>
                  </a:lnTo>
                  <a:lnTo>
                    <a:pt x="98571" y="23651"/>
                  </a:lnTo>
                  <a:lnTo>
                    <a:pt x="87864" y="16479"/>
                  </a:lnTo>
                  <a:lnTo>
                    <a:pt x="87864" y="10275"/>
                  </a:lnTo>
                  <a:lnTo>
                    <a:pt x="55107" y="10275"/>
                  </a:lnTo>
                  <a:lnTo>
                    <a:pt x="55107" y="32224"/>
                  </a:lnTo>
                  <a:lnTo>
                    <a:pt x="22350" y="10275"/>
                  </a:lnTo>
                  <a:lnTo>
                    <a:pt x="22350" y="54573"/>
                  </a:lnTo>
                  <a:lnTo>
                    <a:pt x="1" y="54540"/>
                  </a:lnTo>
                  <a:lnTo>
                    <a:pt x="1" y="118119"/>
                  </a:lnTo>
                  <a:lnTo>
                    <a:pt x="111347" y="118119"/>
                  </a:lnTo>
                  <a:lnTo>
                    <a:pt x="111347" y="106877"/>
                  </a:lnTo>
                  <a:lnTo>
                    <a:pt x="120287" y="106877"/>
                  </a:lnTo>
                  <a:lnTo>
                    <a:pt x="120287" y="104009"/>
                  </a:lnTo>
                  <a:lnTo>
                    <a:pt x="134797" y="104009"/>
                  </a:lnTo>
                  <a:lnTo>
                    <a:pt x="134797" y="118119"/>
                  </a:lnTo>
                  <a:lnTo>
                    <a:pt x="167554" y="118119"/>
                  </a:lnTo>
                  <a:lnTo>
                    <a:pt x="167554" y="106877"/>
                  </a:lnTo>
                  <a:lnTo>
                    <a:pt x="190003" y="106877"/>
                  </a:lnTo>
                  <a:lnTo>
                    <a:pt x="190003" y="15479"/>
                  </a:lnTo>
                  <a:lnTo>
                    <a:pt x="166253" y="15479"/>
                  </a:lnTo>
                  <a:lnTo>
                    <a:pt x="166253" y="31323"/>
                  </a:lnTo>
                  <a:lnTo>
                    <a:pt x="161817" y="28355"/>
                  </a:lnTo>
                  <a:lnTo>
                    <a:pt x="161817" y="27621"/>
                  </a:lnTo>
                  <a:lnTo>
                    <a:pt x="161116" y="27888"/>
                  </a:lnTo>
                  <a:lnTo>
                    <a:pt x="134797" y="10275"/>
                  </a:lnTo>
                  <a:lnTo>
                    <a:pt x="134797" y="25619"/>
                  </a:lnTo>
                  <a:lnTo>
                    <a:pt x="129827" y="25619"/>
                  </a:lnTo>
                  <a:lnTo>
                    <a:pt x="129827" y="23651"/>
                  </a:lnTo>
                  <a:lnTo>
                    <a:pt x="123689" y="23651"/>
                  </a:lnTo>
                  <a:lnTo>
                    <a:pt x="123689" y="11209"/>
                  </a:lnTo>
                  <a:lnTo>
                    <a:pt x="114983" y="11209"/>
                  </a:lnTo>
                  <a:lnTo>
                    <a:pt x="114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4" name="Google Shape;2554;p47"/>
          <p:cNvSpPr/>
          <p:nvPr/>
        </p:nvSpPr>
        <p:spPr>
          <a:xfrm>
            <a:off x="1050941" y="3525959"/>
            <a:ext cx="821583" cy="205427"/>
          </a:xfrm>
          <a:custGeom>
            <a:avLst/>
            <a:gdLst/>
            <a:ahLst/>
            <a:cxnLst/>
            <a:rect l="l" t="t" r="r" b="b"/>
            <a:pathLst>
              <a:path w="39362" h="9842" extrusionOk="0">
                <a:moveTo>
                  <a:pt x="15478" y="1"/>
                </a:moveTo>
                <a:cubicBezTo>
                  <a:pt x="12276" y="1"/>
                  <a:pt x="9440" y="1502"/>
                  <a:pt x="7639" y="3837"/>
                </a:cubicBezTo>
                <a:cubicBezTo>
                  <a:pt x="7172" y="3737"/>
                  <a:pt x="6705" y="3670"/>
                  <a:pt x="6205" y="3670"/>
                </a:cubicBezTo>
                <a:cubicBezTo>
                  <a:pt x="2769" y="3670"/>
                  <a:pt x="0" y="6439"/>
                  <a:pt x="0" y="9841"/>
                </a:cubicBezTo>
                <a:lnTo>
                  <a:pt x="39362" y="9841"/>
                </a:lnTo>
                <a:cubicBezTo>
                  <a:pt x="39362" y="7673"/>
                  <a:pt x="37594" y="5905"/>
                  <a:pt x="35425" y="5905"/>
                </a:cubicBezTo>
                <a:cubicBezTo>
                  <a:pt x="34425" y="5905"/>
                  <a:pt x="33524" y="6305"/>
                  <a:pt x="32824" y="6906"/>
                </a:cubicBezTo>
                <a:cubicBezTo>
                  <a:pt x="31789" y="4971"/>
                  <a:pt x="29721" y="3670"/>
                  <a:pt x="27386" y="3670"/>
                </a:cubicBezTo>
                <a:cubicBezTo>
                  <a:pt x="26085" y="3670"/>
                  <a:pt x="24885" y="4070"/>
                  <a:pt x="23884" y="4738"/>
                </a:cubicBezTo>
                <a:cubicBezTo>
                  <a:pt x="22183" y="1902"/>
                  <a:pt x="19047" y="1"/>
                  <a:pt x="154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47"/>
          <p:cNvSpPr/>
          <p:nvPr/>
        </p:nvSpPr>
        <p:spPr>
          <a:xfrm>
            <a:off x="4571988" y="3266137"/>
            <a:ext cx="820895" cy="205406"/>
          </a:xfrm>
          <a:custGeom>
            <a:avLst/>
            <a:gdLst/>
            <a:ahLst/>
            <a:cxnLst/>
            <a:rect l="l" t="t" r="r" b="b"/>
            <a:pathLst>
              <a:path w="39329" h="9841" extrusionOk="0">
                <a:moveTo>
                  <a:pt x="15445" y="0"/>
                </a:moveTo>
                <a:cubicBezTo>
                  <a:pt x="12242" y="0"/>
                  <a:pt x="9440" y="1501"/>
                  <a:pt x="7639" y="3836"/>
                </a:cubicBezTo>
                <a:cubicBezTo>
                  <a:pt x="7172" y="3736"/>
                  <a:pt x="6672" y="3670"/>
                  <a:pt x="6171" y="3670"/>
                </a:cubicBezTo>
                <a:cubicBezTo>
                  <a:pt x="2769" y="3670"/>
                  <a:pt x="0" y="6438"/>
                  <a:pt x="0" y="9841"/>
                </a:cubicBezTo>
                <a:lnTo>
                  <a:pt x="39328" y="9841"/>
                </a:lnTo>
                <a:cubicBezTo>
                  <a:pt x="39328" y="7673"/>
                  <a:pt x="37594" y="5905"/>
                  <a:pt x="35426" y="5905"/>
                </a:cubicBezTo>
                <a:cubicBezTo>
                  <a:pt x="34425" y="5905"/>
                  <a:pt x="33491" y="6305"/>
                  <a:pt x="32790" y="6905"/>
                </a:cubicBezTo>
                <a:cubicBezTo>
                  <a:pt x="31756" y="4971"/>
                  <a:pt x="29721" y="3670"/>
                  <a:pt x="27353" y="3670"/>
                </a:cubicBezTo>
                <a:cubicBezTo>
                  <a:pt x="26086" y="3670"/>
                  <a:pt x="24885" y="4070"/>
                  <a:pt x="23884" y="4737"/>
                </a:cubicBezTo>
                <a:cubicBezTo>
                  <a:pt x="22149" y="1902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47"/>
          <p:cNvSpPr/>
          <p:nvPr/>
        </p:nvSpPr>
        <p:spPr>
          <a:xfrm>
            <a:off x="176" y="4311400"/>
            <a:ext cx="9144108" cy="592529"/>
          </a:xfrm>
          <a:custGeom>
            <a:avLst/>
            <a:gdLst/>
            <a:ahLst/>
            <a:cxnLst/>
            <a:rect l="l" t="t" r="r" b="b"/>
            <a:pathLst>
              <a:path w="344346" h="28388" extrusionOk="0">
                <a:moveTo>
                  <a:pt x="0" y="1"/>
                </a:moveTo>
                <a:lnTo>
                  <a:pt x="0" y="28388"/>
                </a:lnTo>
                <a:lnTo>
                  <a:pt x="344346" y="28388"/>
                </a:lnTo>
                <a:lnTo>
                  <a:pt x="3443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47"/>
          <p:cNvSpPr/>
          <p:nvPr/>
        </p:nvSpPr>
        <p:spPr>
          <a:xfrm>
            <a:off x="0" y="4472250"/>
            <a:ext cx="9144287" cy="671220"/>
          </a:xfrm>
          <a:custGeom>
            <a:avLst/>
            <a:gdLst/>
            <a:ahLst/>
            <a:cxnLst/>
            <a:rect l="l" t="t" r="r" b="b"/>
            <a:pathLst>
              <a:path w="335940" h="49803" extrusionOk="0">
                <a:moveTo>
                  <a:pt x="0" y="0"/>
                </a:moveTo>
                <a:lnTo>
                  <a:pt x="0" y="49802"/>
                </a:lnTo>
                <a:lnTo>
                  <a:pt x="335940" y="49802"/>
                </a:lnTo>
                <a:lnTo>
                  <a:pt x="335940" y="0"/>
                </a:lnTo>
                <a:close/>
              </a:path>
            </a:pathLst>
          </a:custGeom>
          <a:solidFill>
            <a:srgbClr val="BE4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47"/>
          <p:cNvSpPr/>
          <p:nvPr/>
        </p:nvSpPr>
        <p:spPr>
          <a:xfrm>
            <a:off x="6507141" y="3670959"/>
            <a:ext cx="821583" cy="205427"/>
          </a:xfrm>
          <a:custGeom>
            <a:avLst/>
            <a:gdLst/>
            <a:ahLst/>
            <a:cxnLst/>
            <a:rect l="l" t="t" r="r" b="b"/>
            <a:pathLst>
              <a:path w="39362" h="9842" extrusionOk="0">
                <a:moveTo>
                  <a:pt x="15478" y="1"/>
                </a:moveTo>
                <a:cubicBezTo>
                  <a:pt x="12276" y="1"/>
                  <a:pt x="9440" y="1502"/>
                  <a:pt x="7639" y="3837"/>
                </a:cubicBezTo>
                <a:cubicBezTo>
                  <a:pt x="7172" y="3737"/>
                  <a:pt x="6705" y="3670"/>
                  <a:pt x="6205" y="3670"/>
                </a:cubicBezTo>
                <a:cubicBezTo>
                  <a:pt x="2769" y="3670"/>
                  <a:pt x="0" y="6439"/>
                  <a:pt x="0" y="9841"/>
                </a:cubicBezTo>
                <a:lnTo>
                  <a:pt x="39362" y="9841"/>
                </a:lnTo>
                <a:cubicBezTo>
                  <a:pt x="39362" y="7673"/>
                  <a:pt x="37594" y="5905"/>
                  <a:pt x="35425" y="5905"/>
                </a:cubicBezTo>
                <a:cubicBezTo>
                  <a:pt x="34425" y="5905"/>
                  <a:pt x="33524" y="6305"/>
                  <a:pt x="32824" y="6906"/>
                </a:cubicBezTo>
                <a:cubicBezTo>
                  <a:pt x="31789" y="4971"/>
                  <a:pt x="29721" y="3670"/>
                  <a:pt x="27386" y="3670"/>
                </a:cubicBezTo>
                <a:cubicBezTo>
                  <a:pt x="26085" y="3670"/>
                  <a:pt x="24885" y="4070"/>
                  <a:pt x="23884" y="4738"/>
                </a:cubicBezTo>
                <a:cubicBezTo>
                  <a:pt x="22183" y="1902"/>
                  <a:pt x="19047" y="1"/>
                  <a:pt x="154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9" name="Google Shape;2559;p47"/>
          <p:cNvGrpSpPr/>
          <p:nvPr/>
        </p:nvGrpSpPr>
        <p:grpSpPr>
          <a:xfrm>
            <a:off x="853390" y="3054675"/>
            <a:ext cx="1616239" cy="1256751"/>
            <a:chOff x="1379476" y="3054675"/>
            <a:chExt cx="1616239" cy="1256751"/>
          </a:xfrm>
        </p:grpSpPr>
        <p:sp>
          <p:nvSpPr>
            <p:cNvPr id="2560" name="Google Shape;2560;p47"/>
            <p:cNvSpPr/>
            <p:nvPr/>
          </p:nvSpPr>
          <p:spPr>
            <a:xfrm>
              <a:off x="2087429" y="3110752"/>
              <a:ext cx="821167" cy="1199689"/>
            </a:xfrm>
            <a:custGeom>
              <a:avLst/>
              <a:gdLst/>
              <a:ahLst/>
              <a:cxnLst/>
              <a:rect l="l" t="t" r="r" b="b"/>
              <a:pathLst>
                <a:path w="27354" h="39963" extrusionOk="0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1999321" y="3054675"/>
              <a:ext cx="996394" cy="509740"/>
            </a:xfrm>
            <a:custGeom>
              <a:avLst/>
              <a:gdLst/>
              <a:ahLst/>
              <a:cxnLst/>
              <a:rect l="l" t="t" r="r" b="b"/>
              <a:pathLst>
                <a:path w="33191" h="16980" extrusionOk="0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191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2239658" y="3981953"/>
              <a:ext cx="145207" cy="328479"/>
            </a:xfrm>
            <a:custGeom>
              <a:avLst/>
              <a:gdLst/>
              <a:ahLst/>
              <a:cxnLst/>
              <a:rect l="l" t="t" r="r" b="b"/>
              <a:pathLst>
                <a:path w="4837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2477984" y="3981953"/>
              <a:ext cx="309446" cy="215303"/>
            </a:xfrm>
            <a:custGeom>
              <a:avLst/>
              <a:gdLst/>
              <a:ahLst/>
              <a:cxnLst/>
              <a:rect l="l" t="t" r="r" b="b"/>
              <a:pathLst>
                <a:path w="10308" h="7172" extrusionOk="0">
                  <a:moveTo>
                    <a:pt x="0" y="0"/>
                  </a:moveTo>
                  <a:lnTo>
                    <a:pt x="0" y="7172"/>
                  </a:lnTo>
                  <a:lnTo>
                    <a:pt x="10307" y="7172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2202584" y="3654498"/>
              <a:ext cx="102188" cy="251357"/>
            </a:xfrm>
            <a:custGeom>
              <a:avLst/>
              <a:gdLst/>
              <a:ahLst/>
              <a:cxnLst/>
              <a:rect l="l" t="t" r="r" b="b"/>
              <a:pathLst>
                <a:path w="3404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2375827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2549071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2723305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2412872" y="3375105"/>
              <a:ext cx="175287" cy="175287"/>
            </a:xfrm>
            <a:custGeom>
              <a:avLst/>
              <a:gdLst/>
              <a:ahLst/>
              <a:cxnLst/>
              <a:rect l="l" t="t" r="r" b="b"/>
              <a:pathLst>
                <a:path w="5839" h="5839" extrusionOk="0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2487981" y="3322030"/>
              <a:ext cx="26057" cy="281438"/>
            </a:xfrm>
            <a:custGeom>
              <a:avLst/>
              <a:gdLst/>
              <a:ahLst/>
              <a:cxnLst/>
              <a:rect l="l" t="t" r="r" b="b"/>
              <a:pathLst>
                <a:path w="868" h="9375" extrusionOk="0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360818" y="3450214"/>
              <a:ext cx="280417" cy="25067"/>
            </a:xfrm>
            <a:custGeom>
              <a:avLst/>
              <a:gdLst/>
              <a:ahLst/>
              <a:cxnLst/>
              <a:rect l="l" t="t" r="r" b="b"/>
              <a:pathLst>
                <a:path w="9341" h="835" extrusionOk="0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202584" y="3841761"/>
              <a:ext cx="102188" cy="64093"/>
            </a:xfrm>
            <a:custGeom>
              <a:avLst/>
              <a:gdLst/>
              <a:ahLst/>
              <a:cxnLst/>
              <a:rect l="l" t="t" r="r" b="b"/>
              <a:pathLst>
                <a:path w="3404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2375827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2549071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2723305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1799030" y="3644472"/>
              <a:ext cx="401578" cy="666954"/>
            </a:xfrm>
            <a:custGeom>
              <a:avLst/>
              <a:gdLst/>
              <a:ahLst/>
              <a:cxnLst/>
              <a:rect l="l" t="t" r="r" b="b"/>
              <a:pathLst>
                <a:path w="13377" h="22217" extrusionOk="0">
                  <a:moveTo>
                    <a:pt x="6672" y="1"/>
                  </a:moveTo>
                  <a:cubicBezTo>
                    <a:pt x="2970" y="1"/>
                    <a:pt x="1" y="3003"/>
                    <a:pt x="1" y="6705"/>
                  </a:cubicBezTo>
                  <a:cubicBezTo>
                    <a:pt x="1" y="10141"/>
                    <a:pt x="2569" y="12977"/>
                    <a:pt x="5905" y="13344"/>
                  </a:cubicBezTo>
                  <a:lnTo>
                    <a:pt x="5905" y="22217"/>
                  </a:lnTo>
                  <a:lnTo>
                    <a:pt x="7440" y="22217"/>
                  </a:lnTo>
                  <a:lnTo>
                    <a:pt x="7440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5" y="1"/>
                    <a:pt x="6672" y="1"/>
                  </a:cubicBezTo>
                  <a:close/>
                </a:path>
              </a:pathLst>
            </a:custGeom>
            <a:solidFill>
              <a:srgbClr val="EB7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1379476" y="3955896"/>
              <a:ext cx="720000" cy="354536"/>
            </a:xfrm>
            <a:custGeom>
              <a:avLst/>
              <a:gdLst/>
              <a:ahLst/>
              <a:cxnLst/>
              <a:rect l="l" t="t" r="r" b="b"/>
              <a:pathLst>
                <a:path w="23984" h="11810" extrusionOk="0">
                  <a:moveTo>
                    <a:pt x="4337" y="4671"/>
                  </a:moveTo>
                  <a:lnTo>
                    <a:pt x="4337" y="9508"/>
                  </a:lnTo>
                  <a:lnTo>
                    <a:pt x="2435" y="9508"/>
                  </a:lnTo>
                  <a:lnTo>
                    <a:pt x="2435" y="4671"/>
                  </a:lnTo>
                  <a:close/>
                  <a:moveTo>
                    <a:pt x="8673" y="4671"/>
                  </a:moveTo>
                  <a:lnTo>
                    <a:pt x="8673" y="9508"/>
                  </a:lnTo>
                  <a:lnTo>
                    <a:pt x="6772" y="9508"/>
                  </a:lnTo>
                  <a:lnTo>
                    <a:pt x="6772" y="4671"/>
                  </a:lnTo>
                  <a:close/>
                  <a:moveTo>
                    <a:pt x="12976" y="4671"/>
                  </a:moveTo>
                  <a:lnTo>
                    <a:pt x="12976" y="9508"/>
                  </a:lnTo>
                  <a:lnTo>
                    <a:pt x="11075" y="9508"/>
                  </a:lnTo>
                  <a:lnTo>
                    <a:pt x="11075" y="4671"/>
                  </a:lnTo>
                  <a:close/>
                  <a:moveTo>
                    <a:pt x="17279" y="4671"/>
                  </a:moveTo>
                  <a:lnTo>
                    <a:pt x="17279" y="9508"/>
                  </a:lnTo>
                  <a:lnTo>
                    <a:pt x="15378" y="9508"/>
                  </a:lnTo>
                  <a:lnTo>
                    <a:pt x="15378" y="4671"/>
                  </a:lnTo>
                  <a:close/>
                  <a:moveTo>
                    <a:pt x="21582" y="4671"/>
                  </a:moveTo>
                  <a:lnTo>
                    <a:pt x="21582" y="9508"/>
                  </a:lnTo>
                  <a:lnTo>
                    <a:pt x="19681" y="9508"/>
                  </a:lnTo>
                  <a:lnTo>
                    <a:pt x="19681" y="4671"/>
                  </a:lnTo>
                  <a:close/>
                  <a:moveTo>
                    <a:pt x="1234" y="1"/>
                  </a:moveTo>
                  <a:lnTo>
                    <a:pt x="0" y="1635"/>
                  </a:lnTo>
                  <a:lnTo>
                    <a:pt x="0" y="2336"/>
                  </a:lnTo>
                  <a:lnTo>
                    <a:pt x="0" y="4671"/>
                  </a:lnTo>
                  <a:lnTo>
                    <a:pt x="0" y="9474"/>
                  </a:lnTo>
                  <a:lnTo>
                    <a:pt x="0" y="11809"/>
                  </a:lnTo>
                  <a:lnTo>
                    <a:pt x="23984" y="11809"/>
                  </a:lnTo>
                  <a:lnTo>
                    <a:pt x="23984" y="9474"/>
                  </a:lnTo>
                  <a:lnTo>
                    <a:pt x="23984" y="4671"/>
                  </a:lnTo>
                  <a:lnTo>
                    <a:pt x="23984" y="2336"/>
                  </a:lnTo>
                  <a:lnTo>
                    <a:pt x="23984" y="1635"/>
                  </a:lnTo>
                  <a:lnTo>
                    <a:pt x="22783" y="1"/>
                  </a:lnTo>
                  <a:lnTo>
                    <a:pt x="21582" y="1635"/>
                  </a:lnTo>
                  <a:lnTo>
                    <a:pt x="21582" y="2336"/>
                  </a:lnTo>
                  <a:lnTo>
                    <a:pt x="19681" y="2336"/>
                  </a:lnTo>
                  <a:lnTo>
                    <a:pt x="19681" y="1635"/>
                  </a:lnTo>
                  <a:lnTo>
                    <a:pt x="18480" y="1"/>
                  </a:lnTo>
                  <a:lnTo>
                    <a:pt x="17279" y="1635"/>
                  </a:lnTo>
                  <a:lnTo>
                    <a:pt x="17279" y="2336"/>
                  </a:lnTo>
                  <a:lnTo>
                    <a:pt x="15378" y="2336"/>
                  </a:lnTo>
                  <a:lnTo>
                    <a:pt x="15378" y="1635"/>
                  </a:lnTo>
                  <a:lnTo>
                    <a:pt x="14177" y="1"/>
                  </a:lnTo>
                  <a:lnTo>
                    <a:pt x="12943" y="1635"/>
                  </a:lnTo>
                  <a:lnTo>
                    <a:pt x="12943" y="2336"/>
                  </a:lnTo>
                  <a:lnTo>
                    <a:pt x="11075" y="2336"/>
                  </a:lnTo>
                  <a:lnTo>
                    <a:pt x="11075" y="1635"/>
                  </a:lnTo>
                  <a:lnTo>
                    <a:pt x="9841" y="1"/>
                  </a:lnTo>
                  <a:lnTo>
                    <a:pt x="8640" y="1635"/>
                  </a:lnTo>
                  <a:lnTo>
                    <a:pt x="8640" y="2336"/>
                  </a:lnTo>
                  <a:lnTo>
                    <a:pt x="6738" y="2336"/>
                  </a:lnTo>
                  <a:lnTo>
                    <a:pt x="6738" y="1635"/>
                  </a:lnTo>
                  <a:lnTo>
                    <a:pt x="5538" y="1"/>
                  </a:lnTo>
                  <a:lnTo>
                    <a:pt x="4337" y="1635"/>
                  </a:lnTo>
                  <a:lnTo>
                    <a:pt x="4337" y="2336"/>
                  </a:lnTo>
                  <a:lnTo>
                    <a:pt x="2435" y="2336"/>
                  </a:lnTo>
                  <a:lnTo>
                    <a:pt x="2435" y="1635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47"/>
          <p:cNvGrpSpPr/>
          <p:nvPr/>
        </p:nvGrpSpPr>
        <p:grpSpPr>
          <a:xfrm>
            <a:off x="6847520" y="3054675"/>
            <a:ext cx="1268759" cy="1255766"/>
            <a:chOff x="6106045" y="3054675"/>
            <a:chExt cx="1268759" cy="1255766"/>
          </a:xfrm>
        </p:grpSpPr>
        <p:sp>
          <p:nvSpPr>
            <p:cNvPr id="2578" name="Google Shape;2578;p47"/>
            <p:cNvSpPr/>
            <p:nvPr/>
          </p:nvSpPr>
          <p:spPr>
            <a:xfrm>
              <a:off x="7069345" y="3571374"/>
              <a:ext cx="218335" cy="738042"/>
            </a:xfrm>
            <a:custGeom>
              <a:avLst/>
              <a:gdLst/>
              <a:ahLst/>
              <a:cxnLst/>
              <a:rect l="l" t="t" r="r" b="b"/>
              <a:pathLst>
                <a:path w="7273" h="24585" extrusionOk="0">
                  <a:moveTo>
                    <a:pt x="3637" y="1"/>
                  </a:moveTo>
                  <a:cubicBezTo>
                    <a:pt x="1635" y="1"/>
                    <a:pt x="1" y="1602"/>
                    <a:pt x="1" y="3637"/>
                  </a:cubicBezTo>
                  <a:lnTo>
                    <a:pt x="1" y="13110"/>
                  </a:lnTo>
                  <a:cubicBezTo>
                    <a:pt x="1" y="14911"/>
                    <a:pt x="1302" y="16412"/>
                    <a:pt x="3003" y="16713"/>
                  </a:cubicBezTo>
                  <a:lnTo>
                    <a:pt x="3003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2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71" y="1"/>
                    <a:pt x="3637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6918136" y="3571374"/>
              <a:ext cx="218335" cy="738042"/>
            </a:xfrm>
            <a:custGeom>
              <a:avLst/>
              <a:gdLst/>
              <a:ahLst/>
              <a:cxnLst/>
              <a:rect l="l" t="t" r="r" b="b"/>
              <a:pathLst>
                <a:path w="7273" h="24585" extrusionOk="0">
                  <a:moveTo>
                    <a:pt x="3637" y="1"/>
                  </a:moveTo>
                  <a:cubicBezTo>
                    <a:pt x="1635" y="1"/>
                    <a:pt x="1" y="1602"/>
                    <a:pt x="1" y="3637"/>
                  </a:cubicBezTo>
                  <a:lnTo>
                    <a:pt x="1" y="13110"/>
                  </a:lnTo>
                  <a:cubicBezTo>
                    <a:pt x="1" y="14911"/>
                    <a:pt x="1302" y="16412"/>
                    <a:pt x="3003" y="16713"/>
                  </a:cubicBezTo>
                  <a:lnTo>
                    <a:pt x="3003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2" y="16412"/>
                    <a:pt x="7273" y="14911"/>
                    <a:pt x="7273" y="13110"/>
                  </a:cubicBezTo>
                  <a:lnTo>
                    <a:pt x="7273" y="3637"/>
                  </a:lnTo>
                  <a:cubicBezTo>
                    <a:pt x="7273" y="1602"/>
                    <a:pt x="5638" y="1"/>
                    <a:pt x="3637" y="1"/>
                  </a:cubicBezTo>
                  <a:close/>
                </a:path>
              </a:pathLst>
            </a:custGeom>
            <a:solidFill>
              <a:srgbClr val="E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6194153" y="3110752"/>
              <a:ext cx="821167" cy="1199689"/>
            </a:xfrm>
            <a:custGeom>
              <a:avLst/>
              <a:gdLst/>
              <a:ahLst/>
              <a:cxnLst/>
              <a:rect l="l" t="t" r="r" b="b"/>
              <a:pathLst>
                <a:path w="27354" h="39963" extrusionOk="0">
                  <a:moveTo>
                    <a:pt x="13677" y="0"/>
                  </a:moveTo>
                  <a:lnTo>
                    <a:pt x="0" y="12743"/>
                  </a:lnTo>
                  <a:lnTo>
                    <a:pt x="0" y="39962"/>
                  </a:lnTo>
                  <a:lnTo>
                    <a:pt x="27353" y="39962"/>
                  </a:lnTo>
                  <a:lnTo>
                    <a:pt x="27353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6106045" y="3054675"/>
              <a:ext cx="997384" cy="509740"/>
            </a:xfrm>
            <a:custGeom>
              <a:avLst/>
              <a:gdLst/>
              <a:ahLst/>
              <a:cxnLst/>
              <a:rect l="l" t="t" r="r" b="b"/>
              <a:pathLst>
                <a:path w="33224" h="16980" extrusionOk="0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2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6346352" y="3981953"/>
              <a:ext cx="145237" cy="328479"/>
            </a:xfrm>
            <a:custGeom>
              <a:avLst/>
              <a:gdLst/>
              <a:ahLst/>
              <a:cxnLst/>
              <a:rect l="l" t="t" r="r" b="b"/>
              <a:pathLst>
                <a:path w="4838" h="10942" extrusionOk="0">
                  <a:moveTo>
                    <a:pt x="1" y="0"/>
                  </a:moveTo>
                  <a:lnTo>
                    <a:pt x="1" y="10941"/>
                  </a:lnTo>
                  <a:lnTo>
                    <a:pt x="4838" y="10941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6584678" y="3981953"/>
              <a:ext cx="309476" cy="215303"/>
            </a:xfrm>
            <a:custGeom>
              <a:avLst/>
              <a:gdLst/>
              <a:ahLst/>
              <a:cxnLst/>
              <a:rect l="l" t="t" r="r" b="b"/>
              <a:pathLst>
                <a:path w="10309" h="7172" extrusionOk="0">
                  <a:moveTo>
                    <a:pt x="1" y="0"/>
                  </a:moveTo>
                  <a:lnTo>
                    <a:pt x="1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6309308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6482551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6655795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6830029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6519595" y="3375105"/>
              <a:ext cx="175257" cy="175287"/>
            </a:xfrm>
            <a:custGeom>
              <a:avLst/>
              <a:gdLst/>
              <a:ahLst/>
              <a:cxnLst/>
              <a:rect l="l" t="t" r="r" b="b"/>
              <a:pathLst>
                <a:path w="5838" h="5839" extrusionOk="0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6594705" y="3322030"/>
              <a:ext cx="26057" cy="281438"/>
            </a:xfrm>
            <a:custGeom>
              <a:avLst/>
              <a:gdLst/>
              <a:ahLst/>
              <a:cxnLst/>
              <a:rect l="l" t="t" r="r" b="b"/>
              <a:pathLst>
                <a:path w="868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6467511" y="3450214"/>
              <a:ext cx="280417" cy="25067"/>
            </a:xfrm>
            <a:custGeom>
              <a:avLst/>
              <a:gdLst/>
              <a:ahLst/>
              <a:cxnLst/>
              <a:rect l="l" t="t" r="r" b="b"/>
              <a:pathLst>
                <a:path w="9341" h="835" extrusionOk="0">
                  <a:moveTo>
                    <a:pt x="1" y="0"/>
                  </a:moveTo>
                  <a:lnTo>
                    <a:pt x="1" y="834"/>
                  </a:lnTo>
                  <a:lnTo>
                    <a:pt x="9341" y="834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6309308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6482551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6655795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6830029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6654774" y="3955896"/>
              <a:ext cx="720030" cy="354536"/>
            </a:xfrm>
            <a:custGeom>
              <a:avLst/>
              <a:gdLst/>
              <a:ahLst/>
              <a:cxnLst/>
              <a:rect l="l" t="t" r="r" b="b"/>
              <a:pathLst>
                <a:path w="23985" h="11810" extrusionOk="0">
                  <a:moveTo>
                    <a:pt x="4337" y="4671"/>
                  </a:moveTo>
                  <a:lnTo>
                    <a:pt x="4337" y="9508"/>
                  </a:lnTo>
                  <a:lnTo>
                    <a:pt x="2436" y="9508"/>
                  </a:lnTo>
                  <a:lnTo>
                    <a:pt x="2436" y="4671"/>
                  </a:lnTo>
                  <a:close/>
                  <a:moveTo>
                    <a:pt x="8640" y="4671"/>
                  </a:moveTo>
                  <a:lnTo>
                    <a:pt x="8640" y="9508"/>
                  </a:lnTo>
                  <a:lnTo>
                    <a:pt x="6739" y="9508"/>
                  </a:lnTo>
                  <a:lnTo>
                    <a:pt x="6739" y="4671"/>
                  </a:lnTo>
                  <a:close/>
                  <a:moveTo>
                    <a:pt x="12943" y="4671"/>
                  </a:moveTo>
                  <a:lnTo>
                    <a:pt x="12943" y="9508"/>
                  </a:lnTo>
                  <a:lnTo>
                    <a:pt x="11042" y="9508"/>
                  </a:lnTo>
                  <a:lnTo>
                    <a:pt x="11042" y="4671"/>
                  </a:lnTo>
                  <a:close/>
                  <a:moveTo>
                    <a:pt x="17280" y="4671"/>
                  </a:moveTo>
                  <a:lnTo>
                    <a:pt x="17280" y="9508"/>
                  </a:lnTo>
                  <a:lnTo>
                    <a:pt x="15378" y="9508"/>
                  </a:lnTo>
                  <a:lnTo>
                    <a:pt x="15378" y="4671"/>
                  </a:lnTo>
                  <a:close/>
                  <a:moveTo>
                    <a:pt x="21583" y="4671"/>
                  </a:moveTo>
                  <a:lnTo>
                    <a:pt x="21583" y="9508"/>
                  </a:lnTo>
                  <a:lnTo>
                    <a:pt x="19681" y="9508"/>
                  </a:lnTo>
                  <a:lnTo>
                    <a:pt x="19681" y="4671"/>
                  </a:lnTo>
                  <a:close/>
                  <a:moveTo>
                    <a:pt x="1202" y="1"/>
                  </a:moveTo>
                  <a:lnTo>
                    <a:pt x="1" y="1635"/>
                  </a:lnTo>
                  <a:lnTo>
                    <a:pt x="1" y="2336"/>
                  </a:lnTo>
                  <a:lnTo>
                    <a:pt x="1" y="4671"/>
                  </a:lnTo>
                  <a:lnTo>
                    <a:pt x="1" y="9474"/>
                  </a:lnTo>
                  <a:lnTo>
                    <a:pt x="1" y="11809"/>
                  </a:lnTo>
                  <a:lnTo>
                    <a:pt x="23985" y="11809"/>
                  </a:lnTo>
                  <a:lnTo>
                    <a:pt x="23985" y="9474"/>
                  </a:lnTo>
                  <a:lnTo>
                    <a:pt x="23985" y="4671"/>
                  </a:lnTo>
                  <a:lnTo>
                    <a:pt x="23985" y="2336"/>
                  </a:lnTo>
                  <a:lnTo>
                    <a:pt x="23985" y="1635"/>
                  </a:lnTo>
                  <a:lnTo>
                    <a:pt x="22784" y="1"/>
                  </a:lnTo>
                  <a:lnTo>
                    <a:pt x="21583" y="1635"/>
                  </a:lnTo>
                  <a:lnTo>
                    <a:pt x="21583" y="2336"/>
                  </a:lnTo>
                  <a:lnTo>
                    <a:pt x="19681" y="2336"/>
                  </a:lnTo>
                  <a:lnTo>
                    <a:pt x="19681" y="1635"/>
                  </a:lnTo>
                  <a:lnTo>
                    <a:pt x="18481" y="1"/>
                  </a:lnTo>
                  <a:lnTo>
                    <a:pt x="17246" y="1635"/>
                  </a:lnTo>
                  <a:lnTo>
                    <a:pt x="17246" y="2336"/>
                  </a:lnTo>
                  <a:lnTo>
                    <a:pt x="15378" y="2336"/>
                  </a:lnTo>
                  <a:lnTo>
                    <a:pt x="15378" y="1635"/>
                  </a:lnTo>
                  <a:lnTo>
                    <a:pt x="14144" y="1"/>
                  </a:lnTo>
                  <a:lnTo>
                    <a:pt x="12943" y="1635"/>
                  </a:lnTo>
                  <a:lnTo>
                    <a:pt x="12943" y="2336"/>
                  </a:lnTo>
                  <a:lnTo>
                    <a:pt x="11042" y="2336"/>
                  </a:lnTo>
                  <a:lnTo>
                    <a:pt x="11042" y="1635"/>
                  </a:lnTo>
                  <a:lnTo>
                    <a:pt x="9841" y="1"/>
                  </a:lnTo>
                  <a:lnTo>
                    <a:pt x="8640" y="1635"/>
                  </a:lnTo>
                  <a:lnTo>
                    <a:pt x="8640" y="2336"/>
                  </a:lnTo>
                  <a:lnTo>
                    <a:pt x="6739" y="2336"/>
                  </a:lnTo>
                  <a:lnTo>
                    <a:pt x="6739" y="1635"/>
                  </a:lnTo>
                  <a:lnTo>
                    <a:pt x="5538" y="1"/>
                  </a:lnTo>
                  <a:lnTo>
                    <a:pt x="4304" y="1635"/>
                  </a:lnTo>
                  <a:lnTo>
                    <a:pt x="4304" y="2336"/>
                  </a:lnTo>
                  <a:lnTo>
                    <a:pt x="2436" y="2336"/>
                  </a:lnTo>
                  <a:lnTo>
                    <a:pt x="2436" y="1635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47"/>
          <p:cNvSpPr/>
          <p:nvPr/>
        </p:nvSpPr>
        <p:spPr>
          <a:xfrm>
            <a:off x="3076513" y="3220812"/>
            <a:ext cx="820895" cy="205406"/>
          </a:xfrm>
          <a:custGeom>
            <a:avLst/>
            <a:gdLst/>
            <a:ahLst/>
            <a:cxnLst/>
            <a:rect l="l" t="t" r="r" b="b"/>
            <a:pathLst>
              <a:path w="39329" h="9841" extrusionOk="0">
                <a:moveTo>
                  <a:pt x="15445" y="0"/>
                </a:moveTo>
                <a:cubicBezTo>
                  <a:pt x="12242" y="0"/>
                  <a:pt x="9440" y="1501"/>
                  <a:pt x="7639" y="3836"/>
                </a:cubicBezTo>
                <a:cubicBezTo>
                  <a:pt x="7172" y="3736"/>
                  <a:pt x="6672" y="3670"/>
                  <a:pt x="6171" y="3670"/>
                </a:cubicBezTo>
                <a:cubicBezTo>
                  <a:pt x="2769" y="3670"/>
                  <a:pt x="0" y="6438"/>
                  <a:pt x="0" y="9841"/>
                </a:cubicBezTo>
                <a:lnTo>
                  <a:pt x="39328" y="9841"/>
                </a:lnTo>
                <a:cubicBezTo>
                  <a:pt x="39328" y="7673"/>
                  <a:pt x="37594" y="5905"/>
                  <a:pt x="35426" y="5905"/>
                </a:cubicBezTo>
                <a:cubicBezTo>
                  <a:pt x="34425" y="5905"/>
                  <a:pt x="33491" y="6305"/>
                  <a:pt x="32790" y="6905"/>
                </a:cubicBezTo>
                <a:cubicBezTo>
                  <a:pt x="31756" y="4971"/>
                  <a:pt x="29721" y="3670"/>
                  <a:pt x="27353" y="3670"/>
                </a:cubicBezTo>
                <a:cubicBezTo>
                  <a:pt x="26086" y="3670"/>
                  <a:pt x="24885" y="4070"/>
                  <a:pt x="23884" y="4737"/>
                </a:cubicBezTo>
                <a:cubicBezTo>
                  <a:pt x="22149" y="1902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1" name="Google Shape;2601;p47"/>
          <p:cNvGrpSpPr/>
          <p:nvPr/>
        </p:nvGrpSpPr>
        <p:grpSpPr>
          <a:xfrm>
            <a:off x="2886520" y="3054675"/>
            <a:ext cx="1429529" cy="1256751"/>
            <a:chOff x="2999477" y="3054675"/>
            <a:chExt cx="1429529" cy="1256751"/>
          </a:xfrm>
        </p:grpSpPr>
        <p:sp>
          <p:nvSpPr>
            <p:cNvPr id="2602" name="Google Shape;2602;p47"/>
            <p:cNvSpPr/>
            <p:nvPr/>
          </p:nvSpPr>
          <p:spPr>
            <a:xfrm>
              <a:off x="3520720" y="3110752"/>
              <a:ext cx="821167" cy="1199689"/>
            </a:xfrm>
            <a:custGeom>
              <a:avLst/>
              <a:gdLst/>
              <a:ahLst/>
              <a:cxnLst/>
              <a:rect l="l" t="t" r="r" b="b"/>
              <a:pathLst>
                <a:path w="27354" h="39963" extrusionOk="0">
                  <a:moveTo>
                    <a:pt x="13677" y="0"/>
                  </a:moveTo>
                  <a:lnTo>
                    <a:pt x="0" y="12743"/>
                  </a:lnTo>
                  <a:lnTo>
                    <a:pt x="0" y="39962"/>
                  </a:lnTo>
                  <a:lnTo>
                    <a:pt x="27353" y="39962"/>
                  </a:lnTo>
                  <a:lnTo>
                    <a:pt x="27353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3432582" y="3054675"/>
              <a:ext cx="996424" cy="509740"/>
            </a:xfrm>
            <a:custGeom>
              <a:avLst/>
              <a:gdLst/>
              <a:ahLst/>
              <a:cxnLst/>
              <a:rect l="l" t="t" r="r" b="b"/>
              <a:pathLst>
                <a:path w="33192" h="16980" extrusionOk="0">
                  <a:moveTo>
                    <a:pt x="16613" y="0"/>
                  </a:moveTo>
                  <a:lnTo>
                    <a:pt x="1" y="14878"/>
                  </a:lnTo>
                  <a:lnTo>
                    <a:pt x="1869" y="16979"/>
                  </a:lnTo>
                  <a:lnTo>
                    <a:pt x="16613" y="3770"/>
                  </a:lnTo>
                  <a:lnTo>
                    <a:pt x="31323" y="16979"/>
                  </a:lnTo>
                  <a:lnTo>
                    <a:pt x="33191" y="14878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3672919" y="3981953"/>
              <a:ext cx="145237" cy="328479"/>
            </a:xfrm>
            <a:custGeom>
              <a:avLst/>
              <a:gdLst/>
              <a:ahLst/>
              <a:cxnLst/>
              <a:rect l="l" t="t" r="r" b="b"/>
              <a:pathLst>
                <a:path w="4838" h="10942" extrusionOk="0">
                  <a:moveTo>
                    <a:pt x="1" y="0"/>
                  </a:moveTo>
                  <a:lnTo>
                    <a:pt x="1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3911245" y="3981953"/>
              <a:ext cx="309446" cy="215303"/>
            </a:xfrm>
            <a:custGeom>
              <a:avLst/>
              <a:gdLst/>
              <a:ahLst/>
              <a:cxnLst/>
              <a:rect l="l" t="t" r="r" b="b"/>
              <a:pathLst>
                <a:path w="10308" h="7172" extrusionOk="0">
                  <a:moveTo>
                    <a:pt x="1" y="0"/>
                  </a:moveTo>
                  <a:lnTo>
                    <a:pt x="1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3635875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3809118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3982332" y="3654498"/>
              <a:ext cx="102188" cy="251357"/>
            </a:xfrm>
            <a:custGeom>
              <a:avLst/>
              <a:gdLst/>
              <a:ahLst/>
              <a:cxnLst/>
              <a:rect l="l" t="t" r="r" b="b"/>
              <a:pathLst>
                <a:path w="3404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4156596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3846163" y="3375105"/>
              <a:ext cx="175257" cy="175287"/>
            </a:xfrm>
            <a:custGeom>
              <a:avLst/>
              <a:gdLst/>
              <a:ahLst/>
              <a:cxnLst/>
              <a:rect l="l" t="t" r="r" b="b"/>
              <a:pathLst>
                <a:path w="5838" h="5839" extrusionOk="0">
                  <a:moveTo>
                    <a:pt x="2936" y="1"/>
                  </a:moveTo>
                  <a:cubicBezTo>
                    <a:pt x="1335" y="1"/>
                    <a:pt x="0" y="1302"/>
                    <a:pt x="0" y="2903"/>
                  </a:cubicBezTo>
                  <a:cubicBezTo>
                    <a:pt x="0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3921272" y="3322030"/>
              <a:ext cx="26057" cy="281438"/>
            </a:xfrm>
            <a:custGeom>
              <a:avLst/>
              <a:gdLst/>
              <a:ahLst/>
              <a:cxnLst/>
              <a:rect l="l" t="t" r="r" b="b"/>
              <a:pathLst>
                <a:path w="868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867" y="937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3794079" y="3450214"/>
              <a:ext cx="280417" cy="25067"/>
            </a:xfrm>
            <a:custGeom>
              <a:avLst/>
              <a:gdLst/>
              <a:ahLst/>
              <a:cxnLst/>
              <a:rect l="l" t="t" r="r" b="b"/>
              <a:pathLst>
                <a:path w="9341" h="835" extrusionOk="0">
                  <a:moveTo>
                    <a:pt x="1" y="0"/>
                  </a:moveTo>
                  <a:lnTo>
                    <a:pt x="1" y="834"/>
                  </a:lnTo>
                  <a:lnTo>
                    <a:pt x="9341" y="834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3635875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3809118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3982332" y="3841761"/>
              <a:ext cx="102188" cy="64093"/>
            </a:xfrm>
            <a:custGeom>
              <a:avLst/>
              <a:gdLst/>
              <a:ahLst/>
              <a:cxnLst/>
              <a:rect l="l" t="t" r="r" b="b"/>
              <a:pathLst>
                <a:path w="3404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4156596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7"/>
            <p:cNvSpPr/>
            <p:nvPr/>
          </p:nvSpPr>
          <p:spPr>
            <a:xfrm>
              <a:off x="3271377" y="3644472"/>
              <a:ext cx="401578" cy="666954"/>
            </a:xfrm>
            <a:custGeom>
              <a:avLst/>
              <a:gdLst/>
              <a:ahLst/>
              <a:cxnLst/>
              <a:rect l="l" t="t" r="r" b="b"/>
              <a:pathLst>
                <a:path w="13377" h="22217" extrusionOk="0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999477" y="3644472"/>
              <a:ext cx="401578" cy="666954"/>
            </a:xfrm>
            <a:custGeom>
              <a:avLst/>
              <a:gdLst/>
              <a:ahLst/>
              <a:cxnLst/>
              <a:rect l="l" t="t" r="r" b="b"/>
              <a:pathLst>
                <a:path w="13377" h="22217" extrusionOk="0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7"/>
          <p:cNvGrpSpPr/>
          <p:nvPr/>
        </p:nvGrpSpPr>
        <p:grpSpPr>
          <a:xfrm>
            <a:off x="4904892" y="3054675"/>
            <a:ext cx="1272368" cy="1255766"/>
            <a:chOff x="4677854" y="3054675"/>
            <a:chExt cx="1272368" cy="1255766"/>
          </a:xfrm>
        </p:grpSpPr>
        <p:sp>
          <p:nvSpPr>
            <p:cNvPr id="2620" name="Google Shape;2620;p47"/>
            <p:cNvSpPr/>
            <p:nvPr/>
          </p:nvSpPr>
          <p:spPr>
            <a:xfrm>
              <a:off x="4677854" y="3571374"/>
              <a:ext cx="218305" cy="738042"/>
            </a:xfrm>
            <a:custGeom>
              <a:avLst/>
              <a:gdLst/>
              <a:ahLst/>
              <a:cxnLst/>
              <a:rect l="l" t="t" r="r" b="b"/>
              <a:pathLst>
                <a:path w="7272" h="24585" extrusionOk="0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4857421" y="3110752"/>
              <a:ext cx="821167" cy="1199689"/>
            </a:xfrm>
            <a:custGeom>
              <a:avLst/>
              <a:gdLst/>
              <a:ahLst/>
              <a:cxnLst/>
              <a:rect l="l" t="t" r="r" b="b"/>
              <a:pathLst>
                <a:path w="27354" h="39963" extrusionOk="0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4769314" y="3054675"/>
              <a:ext cx="997415" cy="509740"/>
            </a:xfrm>
            <a:custGeom>
              <a:avLst/>
              <a:gdLst/>
              <a:ahLst/>
              <a:cxnLst/>
              <a:rect l="l" t="t" r="r" b="b"/>
              <a:pathLst>
                <a:path w="33225" h="16980" extrusionOk="0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7"/>
            <p:cNvSpPr/>
            <p:nvPr/>
          </p:nvSpPr>
          <p:spPr>
            <a:xfrm>
              <a:off x="5009651" y="3981953"/>
              <a:ext cx="145207" cy="328479"/>
            </a:xfrm>
            <a:custGeom>
              <a:avLst/>
              <a:gdLst/>
              <a:ahLst/>
              <a:cxnLst/>
              <a:rect l="l" t="t" r="r" b="b"/>
              <a:pathLst>
                <a:path w="4837" h="10942" extrusionOk="0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7"/>
            <p:cNvSpPr/>
            <p:nvPr/>
          </p:nvSpPr>
          <p:spPr>
            <a:xfrm>
              <a:off x="5247977" y="3981953"/>
              <a:ext cx="309446" cy="215303"/>
            </a:xfrm>
            <a:custGeom>
              <a:avLst/>
              <a:gdLst/>
              <a:ahLst/>
              <a:cxnLst/>
              <a:rect l="l" t="t" r="r" b="b"/>
              <a:pathLst>
                <a:path w="10308" h="7172" extrusionOk="0">
                  <a:moveTo>
                    <a:pt x="0" y="0"/>
                  </a:moveTo>
                  <a:lnTo>
                    <a:pt x="0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972576" y="3654498"/>
              <a:ext cx="102188" cy="251357"/>
            </a:xfrm>
            <a:custGeom>
              <a:avLst/>
              <a:gdLst/>
              <a:ahLst/>
              <a:cxnLst/>
              <a:rect l="l" t="t" r="r" b="b"/>
              <a:pathLst>
                <a:path w="3404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5145820" y="3654498"/>
              <a:ext cx="102188" cy="251357"/>
            </a:xfrm>
            <a:custGeom>
              <a:avLst/>
              <a:gdLst/>
              <a:ahLst/>
              <a:cxnLst/>
              <a:rect l="l" t="t" r="r" b="b"/>
              <a:pathLst>
                <a:path w="3404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5319063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5493297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5182864" y="3375105"/>
              <a:ext cx="175287" cy="175287"/>
            </a:xfrm>
            <a:custGeom>
              <a:avLst/>
              <a:gdLst/>
              <a:ahLst/>
              <a:cxnLst/>
              <a:rect l="l" t="t" r="r" b="b"/>
              <a:pathLst>
                <a:path w="5839" h="5839" extrusionOk="0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8" y="5838"/>
                    <a:pt x="5838" y="4537"/>
                    <a:pt x="5838" y="2903"/>
                  </a:cubicBezTo>
                  <a:cubicBezTo>
                    <a:pt x="5838" y="1302"/>
                    <a:pt x="4538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5257973" y="3322030"/>
              <a:ext cx="26057" cy="281438"/>
            </a:xfrm>
            <a:custGeom>
              <a:avLst/>
              <a:gdLst/>
              <a:ahLst/>
              <a:cxnLst/>
              <a:rect l="l" t="t" r="r" b="b"/>
              <a:pathLst>
                <a:path w="868" h="9375" extrusionOk="0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5130810" y="3450214"/>
              <a:ext cx="280417" cy="25067"/>
            </a:xfrm>
            <a:custGeom>
              <a:avLst/>
              <a:gdLst/>
              <a:ahLst/>
              <a:cxnLst/>
              <a:rect l="l" t="t" r="r" b="b"/>
              <a:pathLst>
                <a:path w="9341" h="835" extrusionOk="0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4972576" y="3841761"/>
              <a:ext cx="102188" cy="64093"/>
            </a:xfrm>
            <a:custGeom>
              <a:avLst/>
              <a:gdLst/>
              <a:ahLst/>
              <a:cxnLst/>
              <a:rect l="l" t="t" r="r" b="b"/>
              <a:pathLst>
                <a:path w="3404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5145820" y="3841761"/>
              <a:ext cx="102188" cy="64093"/>
            </a:xfrm>
            <a:custGeom>
              <a:avLst/>
              <a:gdLst/>
              <a:ahLst/>
              <a:cxnLst/>
              <a:rect l="l" t="t" r="r" b="b"/>
              <a:pathLst>
                <a:path w="3404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5319063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5493297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5731917" y="3571374"/>
              <a:ext cx="218305" cy="738042"/>
            </a:xfrm>
            <a:custGeom>
              <a:avLst/>
              <a:gdLst/>
              <a:ahLst/>
              <a:cxnLst/>
              <a:rect l="l" t="t" r="r" b="b"/>
              <a:pathLst>
                <a:path w="7272" h="24585" extrusionOk="0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EE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029;p38">
            <a:extLst>
              <a:ext uri="{FF2B5EF4-FFF2-40B4-BE49-F238E27FC236}">
                <a16:creationId xmlns:a16="http://schemas.microsoft.com/office/drawing/2014/main" id="{BBEE4FC9-8F0D-AD0E-3E39-23B928BB8135}"/>
              </a:ext>
            </a:extLst>
          </p:cNvPr>
          <p:cNvGrpSpPr/>
          <p:nvPr/>
        </p:nvGrpSpPr>
        <p:grpSpPr>
          <a:xfrm flipH="1">
            <a:off x="8274422" y="110508"/>
            <a:ext cx="733529" cy="380607"/>
            <a:chOff x="6315950" y="1768200"/>
            <a:chExt cx="840625" cy="436175"/>
          </a:xfrm>
        </p:grpSpPr>
        <p:sp>
          <p:nvSpPr>
            <p:cNvPr id="3" name="Google Shape;2030;p38">
              <a:extLst>
                <a:ext uri="{FF2B5EF4-FFF2-40B4-BE49-F238E27FC236}">
                  <a16:creationId xmlns:a16="http://schemas.microsoft.com/office/drawing/2014/main" id="{23334560-8240-B5FF-1409-8CE1900F65FA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31;p38">
              <a:extLst>
                <a:ext uri="{FF2B5EF4-FFF2-40B4-BE49-F238E27FC236}">
                  <a16:creationId xmlns:a16="http://schemas.microsoft.com/office/drawing/2014/main" id="{AAC16A40-5694-4B60-ADB9-C0B2813C2756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2;p38">
              <a:extLst>
                <a:ext uri="{FF2B5EF4-FFF2-40B4-BE49-F238E27FC236}">
                  <a16:creationId xmlns:a16="http://schemas.microsoft.com/office/drawing/2014/main" id="{DB55B4D9-0319-2254-E90E-5FB4B24AE4B2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033;p38">
            <a:extLst>
              <a:ext uri="{FF2B5EF4-FFF2-40B4-BE49-F238E27FC236}">
                <a16:creationId xmlns:a16="http://schemas.microsoft.com/office/drawing/2014/main" id="{F1C9AF45-6E43-6A59-2AF9-B23192CCD6BE}"/>
              </a:ext>
            </a:extLst>
          </p:cNvPr>
          <p:cNvGrpSpPr/>
          <p:nvPr/>
        </p:nvGrpSpPr>
        <p:grpSpPr>
          <a:xfrm flipH="1">
            <a:off x="7605115" y="802465"/>
            <a:ext cx="416039" cy="215366"/>
            <a:chOff x="4483800" y="1888300"/>
            <a:chExt cx="589625" cy="305225"/>
          </a:xfrm>
        </p:grpSpPr>
        <p:sp>
          <p:nvSpPr>
            <p:cNvPr id="8" name="Google Shape;2034;p38">
              <a:extLst>
                <a:ext uri="{FF2B5EF4-FFF2-40B4-BE49-F238E27FC236}">
                  <a16:creationId xmlns:a16="http://schemas.microsoft.com/office/drawing/2014/main" id="{356479CD-FA6B-9145-E07C-39BC5B264D82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5;p38">
              <a:extLst>
                <a:ext uri="{FF2B5EF4-FFF2-40B4-BE49-F238E27FC236}">
                  <a16:creationId xmlns:a16="http://schemas.microsoft.com/office/drawing/2014/main" id="{E88BD024-A5F1-55B2-BF25-0D98DCD61B6A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6;p38">
              <a:extLst>
                <a:ext uri="{FF2B5EF4-FFF2-40B4-BE49-F238E27FC236}">
                  <a16:creationId xmlns:a16="http://schemas.microsoft.com/office/drawing/2014/main" id="{5E10A082-33A7-955A-3198-4E7E6F060DAB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037;p38">
            <a:extLst>
              <a:ext uri="{FF2B5EF4-FFF2-40B4-BE49-F238E27FC236}">
                <a16:creationId xmlns:a16="http://schemas.microsoft.com/office/drawing/2014/main" id="{B86E1C20-23F1-E0FA-9E24-646CDA04A3EC}"/>
              </a:ext>
            </a:extLst>
          </p:cNvPr>
          <p:cNvGrpSpPr/>
          <p:nvPr/>
        </p:nvGrpSpPr>
        <p:grpSpPr>
          <a:xfrm flipH="1">
            <a:off x="8380637" y="702607"/>
            <a:ext cx="474869" cy="245972"/>
            <a:chOff x="5620450" y="1593925"/>
            <a:chExt cx="673000" cy="348600"/>
          </a:xfrm>
        </p:grpSpPr>
        <p:sp>
          <p:nvSpPr>
            <p:cNvPr id="13" name="Google Shape;2038;p38">
              <a:extLst>
                <a:ext uri="{FF2B5EF4-FFF2-40B4-BE49-F238E27FC236}">
                  <a16:creationId xmlns:a16="http://schemas.microsoft.com/office/drawing/2014/main" id="{8093DFCD-6A2E-1456-5A06-100602CDD52A}"/>
                </a:ext>
              </a:extLst>
            </p:cNvPr>
            <p:cNvSpPr/>
            <p:nvPr/>
          </p:nvSpPr>
          <p:spPr>
            <a:xfrm>
              <a:off x="5620450" y="1767375"/>
              <a:ext cx="673000" cy="175150"/>
            </a:xfrm>
            <a:custGeom>
              <a:avLst/>
              <a:gdLst/>
              <a:ahLst/>
              <a:cxnLst/>
              <a:rect l="l" t="t" r="r" b="b"/>
              <a:pathLst>
                <a:path w="26920" h="7006" extrusionOk="0">
                  <a:moveTo>
                    <a:pt x="26920" y="3503"/>
                  </a:moveTo>
                  <a:cubicBezTo>
                    <a:pt x="26920" y="5438"/>
                    <a:pt x="25352" y="7005"/>
                    <a:pt x="23417" y="7005"/>
                  </a:cubicBezTo>
                  <a:lnTo>
                    <a:pt x="3503" y="7005"/>
                  </a:lnTo>
                  <a:cubicBezTo>
                    <a:pt x="1569" y="7005"/>
                    <a:pt x="1" y="5438"/>
                    <a:pt x="1" y="3503"/>
                  </a:cubicBezTo>
                  <a:lnTo>
                    <a:pt x="1" y="3503"/>
                  </a:lnTo>
                  <a:cubicBezTo>
                    <a:pt x="1" y="1568"/>
                    <a:pt x="1569" y="0"/>
                    <a:pt x="3503" y="0"/>
                  </a:cubicBezTo>
                  <a:lnTo>
                    <a:pt x="23417" y="0"/>
                  </a:lnTo>
                  <a:cubicBezTo>
                    <a:pt x="25352" y="0"/>
                    <a:pt x="26920" y="1568"/>
                    <a:pt x="26920" y="3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9;p38">
              <a:extLst>
                <a:ext uri="{FF2B5EF4-FFF2-40B4-BE49-F238E27FC236}">
                  <a16:creationId xmlns:a16="http://schemas.microsoft.com/office/drawing/2014/main" id="{9072E8A9-8616-8305-BE19-1F2553576BF2}"/>
                </a:ext>
              </a:extLst>
            </p:cNvPr>
            <p:cNvSpPr/>
            <p:nvPr/>
          </p:nvSpPr>
          <p:spPr>
            <a:xfrm>
              <a:off x="5710525" y="1676475"/>
              <a:ext cx="493700" cy="135125"/>
            </a:xfrm>
            <a:custGeom>
              <a:avLst/>
              <a:gdLst/>
              <a:ahLst/>
              <a:cxnLst/>
              <a:rect l="l" t="t" r="r" b="b"/>
              <a:pathLst>
                <a:path w="19748" h="5405" extrusionOk="0">
                  <a:moveTo>
                    <a:pt x="19748" y="2702"/>
                  </a:moveTo>
                  <a:cubicBezTo>
                    <a:pt x="19748" y="4203"/>
                    <a:pt x="18247" y="5404"/>
                    <a:pt x="16379" y="5404"/>
                  </a:cubicBezTo>
                  <a:lnTo>
                    <a:pt x="3336" y="5404"/>
                  </a:lnTo>
                  <a:cubicBezTo>
                    <a:pt x="1501" y="5404"/>
                    <a:pt x="0" y="4203"/>
                    <a:pt x="0" y="2702"/>
                  </a:cubicBezTo>
                  <a:lnTo>
                    <a:pt x="0" y="2702"/>
                  </a:lnTo>
                  <a:cubicBezTo>
                    <a:pt x="0" y="1201"/>
                    <a:pt x="1501" y="0"/>
                    <a:pt x="3336" y="0"/>
                  </a:cubicBezTo>
                  <a:lnTo>
                    <a:pt x="16379" y="0"/>
                  </a:lnTo>
                  <a:cubicBezTo>
                    <a:pt x="18247" y="0"/>
                    <a:pt x="19748" y="1201"/>
                    <a:pt x="19748" y="2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40;p38">
              <a:extLst>
                <a:ext uri="{FF2B5EF4-FFF2-40B4-BE49-F238E27FC236}">
                  <a16:creationId xmlns:a16="http://schemas.microsoft.com/office/drawing/2014/main" id="{598A2C97-F144-F696-51B5-797FA91F6894}"/>
                </a:ext>
              </a:extLst>
            </p:cNvPr>
            <p:cNvSpPr/>
            <p:nvPr/>
          </p:nvSpPr>
          <p:spPr>
            <a:xfrm>
              <a:off x="5841450" y="1593925"/>
              <a:ext cx="231025" cy="217675"/>
            </a:xfrm>
            <a:custGeom>
              <a:avLst/>
              <a:gdLst/>
              <a:ahLst/>
              <a:cxnLst/>
              <a:rect l="l" t="t" r="r" b="b"/>
              <a:pathLst>
                <a:path w="9241" h="8707" extrusionOk="0">
                  <a:moveTo>
                    <a:pt x="9240" y="4336"/>
                  </a:moveTo>
                  <a:cubicBezTo>
                    <a:pt x="9240" y="6772"/>
                    <a:pt x="7172" y="8706"/>
                    <a:pt x="4604" y="8706"/>
                  </a:cubicBezTo>
                  <a:cubicBezTo>
                    <a:pt x="2069" y="8706"/>
                    <a:pt x="0" y="6772"/>
                    <a:pt x="0" y="4336"/>
                  </a:cubicBezTo>
                  <a:cubicBezTo>
                    <a:pt x="0" y="1935"/>
                    <a:pt x="2069" y="0"/>
                    <a:pt x="4604" y="0"/>
                  </a:cubicBezTo>
                  <a:cubicBezTo>
                    <a:pt x="7172" y="0"/>
                    <a:pt x="9240" y="1935"/>
                    <a:pt x="9240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029;p38">
            <a:extLst>
              <a:ext uri="{FF2B5EF4-FFF2-40B4-BE49-F238E27FC236}">
                <a16:creationId xmlns:a16="http://schemas.microsoft.com/office/drawing/2014/main" id="{C54CEC58-93D6-587E-ACE3-71B47846AD98}"/>
              </a:ext>
            </a:extLst>
          </p:cNvPr>
          <p:cNvGrpSpPr/>
          <p:nvPr/>
        </p:nvGrpSpPr>
        <p:grpSpPr>
          <a:xfrm flipH="1">
            <a:off x="153876" y="205468"/>
            <a:ext cx="733529" cy="380607"/>
            <a:chOff x="6315950" y="1768200"/>
            <a:chExt cx="840625" cy="436175"/>
          </a:xfrm>
        </p:grpSpPr>
        <p:sp>
          <p:nvSpPr>
            <p:cNvPr id="18" name="Google Shape;2030;p38">
              <a:extLst>
                <a:ext uri="{FF2B5EF4-FFF2-40B4-BE49-F238E27FC236}">
                  <a16:creationId xmlns:a16="http://schemas.microsoft.com/office/drawing/2014/main" id="{9405B09B-E2DA-F6F6-D6A3-91B0305C3317}"/>
                </a:ext>
              </a:extLst>
            </p:cNvPr>
            <p:cNvSpPr/>
            <p:nvPr/>
          </p:nvSpPr>
          <p:spPr>
            <a:xfrm>
              <a:off x="6315950" y="1985850"/>
              <a:ext cx="840625" cy="218525"/>
            </a:xfrm>
            <a:custGeom>
              <a:avLst/>
              <a:gdLst/>
              <a:ahLst/>
              <a:cxnLst/>
              <a:rect l="l" t="t" r="r" b="b"/>
              <a:pathLst>
                <a:path w="33625" h="8741" extrusionOk="0">
                  <a:moveTo>
                    <a:pt x="33625" y="4371"/>
                  </a:moveTo>
                  <a:cubicBezTo>
                    <a:pt x="33625" y="6772"/>
                    <a:pt x="31690" y="8741"/>
                    <a:pt x="29255" y="8741"/>
                  </a:cubicBezTo>
                  <a:lnTo>
                    <a:pt x="4370" y="8741"/>
                  </a:lnTo>
                  <a:cubicBezTo>
                    <a:pt x="1935" y="8741"/>
                    <a:pt x="1" y="6772"/>
                    <a:pt x="1" y="4371"/>
                  </a:cubicBezTo>
                  <a:lnTo>
                    <a:pt x="1" y="4371"/>
                  </a:lnTo>
                  <a:cubicBezTo>
                    <a:pt x="1" y="1936"/>
                    <a:pt x="1935" y="1"/>
                    <a:pt x="4370" y="1"/>
                  </a:cubicBezTo>
                  <a:lnTo>
                    <a:pt x="29255" y="1"/>
                  </a:lnTo>
                  <a:cubicBezTo>
                    <a:pt x="31690" y="1"/>
                    <a:pt x="33625" y="1936"/>
                    <a:pt x="33625" y="4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1;p38">
              <a:extLst>
                <a:ext uri="{FF2B5EF4-FFF2-40B4-BE49-F238E27FC236}">
                  <a16:creationId xmlns:a16="http://schemas.microsoft.com/office/drawing/2014/main" id="{7E6EFF78-B104-214B-E420-54E2F6F8B711}"/>
                </a:ext>
              </a:extLst>
            </p:cNvPr>
            <p:cNvSpPr/>
            <p:nvPr/>
          </p:nvSpPr>
          <p:spPr>
            <a:xfrm>
              <a:off x="6427700" y="1871600"/>
              <a:ext cx="617125" cy="169325"/>
            </a:xfrm>
            <a:custGeom>
              <a:avLst/>
              <a:gdLst/>
              <a:ahLst/>
              <a:cxnLst/>
              <a:rect l="l" t="t" r="r" b="b"/>
              <a:pathLst>
                <a:path w="24685" h="6773" extrusionOk="0">
                  <a:moveTo>
                    <a:pt x="24685" y="3370"/>
                  </a:moveTo>
                  <a:cubicBezTo>
                    <a:pt x="24685" y="5238"/>
                    <a:pt x="22817" y="6773"/>
                    <a:pt x="20482" y="6773"/>
                  </a:cubicBezTo>
                  <a:lnTo>
                    <a:pt x="4203" y="6773"/>
                  </a:lnTo>
                  <a:cubicBezTo>
                    <a:pt x="1868" y="6773"/>
                    <a:pt x="0" y="5238"/>
                    <a:pt x="0" y="3370"/>
                  </a:cubicBezTo>
                  <a:lnTo>
                    <a:pt x="0" y="3370"/>
                  </a:lnTo>
                  <a:cubicBezTo>
                    <a:pt x="0" y="1502"/>
                    <a:pt x="1868" y="1"/>
                    <a:pt x="4203" y="1"/>
                  </a:cubicBezTo>
                  <a:lnTo>
                    <a:pt x="20482" y="1"/>
                  </a:lnTo>
                  <a:cubicBezTo>
                    <a:pt x="22817" y="1"/>
                    <a:pt x="24685" y="1502"/>
                    <a:pt x="24685" y="3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2;p38">
              <a:extLst>
                <a:ext uri="{FF2B5EF4-FFF2-40B4-BE49-F238E27FC236}">
                  <a16:creationId xmlns:a16="http://schemas.microsoft.com/office/drawing/2014/main" id="{F9DF6CD2-4A72-3714-355F-373D73F027D6}"/>
                </a:ext>
              </a:extLst>
            </p:cNvPr>
            <p:cNvSpPr/>
            <p:nvPr/>
          </p:nvSpPr>
          <p:spPr>
            <a:xfrm>
              <a:off x="6591150" y="1768200"/>
              <a:ext cx="288575" cy="272725"/>
            </a:xfrm>
            <a:custGeom>
              <a:avLst/>
              <a:gdLst/>
              <a:ahLst/>
              <a:cxnLst/>
              <a:rect l="l" t="t" r="r" b="b"/>
              <a:pathLst>
                <a:path w="11543" h="10909" extrusionOk="0">
                  <a:moveTo>
                    <a:pt x="11542" y="5438"/>
                  </a:moveTo>
                  <a:cubicBezTo>
                    <a:pt x="11542" y="8473"/>
                    <a:pt x="8974" y="10909"/>
                    <a:pt x="5771" y="10909"/>
                  </a:cubicBezTo>
                  <a:cubicBezTo>
                    <a:pt x="2602" y="10909"/>
                    <a:pt x="0" y="8473"/>
                    <a:pt x="0" y="5438"/>
                  </a:cubicBezTo>
                  <a:cubicBezTo>
                    <a:pt x="0" y="2436"/>
                    <a:pt x="2602" y="1"/>
                    <a:pt x="5771" y="1"/>
                  </a:cubicBezTo>
                  <a:cubicBezTo>
                    <a:pt x="8974" y="1"/>
                    <a:pt x="11542" y="2436"/>
                    <a:pt x="11542" y="54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033;p38">
            <a:extLst>
              <a:ext uri="{FF2B5EF4-FFF2-40B4-BE49-F238E27FC236}">
                <a16:creationId xmlns:a16="http://schemas.microsoft.com/office/drawing/2014/main" id="{B34063CC-C4CF-D150-1209-161951C8C9FB}"/>
              </a:ext>
            </a:extLst>
          </p:cNvPr>
          <p:cNvGrpSpPr/>
          <p:nvPr/>
        </p:nvGrpSpPr>
        <p:grpSpPr>
          <a:xfrm flipH="1">
            <a:off x="327866" y="948573"/>
            <a:ext cx="416039" cy="215366"/>
            <a:chOff x="4483800" y="1888300"/>
            <a:chExt cx="589625" cy="305225"/>
          </a:xfrm>
        </p:grpSpPr>
        <p:sp>
          <p:nvSpPr>
            <p:cNvPr id="23" name="Google Shape;2034;p38">
              <a:extLst>
                <a:ext uri="{FF2B5EF4-FFF2-40B4-BE49-F238E27FC236}">
                  <a16:creationId xmlns:a16="http://schemas.microsoft.com/office/drawing/2014/main" id="{23613183-F2DE-B6B9-5089-3A09C48C5BC6}"/>
                </a:ext>
              </a:extLst>
            </p:cNvPr>
            <p:cNvSpPr/>
            <p:nvPr/>
          </p:nvSpPr>
          <p:spPr>
            <a:xfrm>
              <a:off x="4483800" y="2040075"/>
              <a:ext cx="589625" cy="153450"/>
            </a:xfrm>
            <a:custGeom>
              <a:avLst/>
              <a:gdLst/>
              <a:ahLst/>
              <a:cxnLst/>
              <a:rect l="l" t="t" r="r" b="b"/>
              <a:pathLst>
                <a:path w="23585" h="6138" extrusionOk="0">
                  <a:moveTo>
                    <a:pt x="23584" y="3069"/>
                  </a:moveTo>
                  <a:cubicBezTo>
                    <a:pt x="23584" y="4770"/>
                    <a:pt x="22183" y="6138"/>
                    <a:pt x="20516" y="6138"/>
                  </a:cubicBezTo>
                  <a:lnTo>
                    <a:pt x="3070" y="6138"/>
                  </a:lnTo>
                  <a:cubicBezTo>
                    <a:pt x="1369" y="6138"/>
                    <a:pt x="1" y="4770"/>
                    <a:pt x="1" y="3069"/>
                  </a:cubicBezTo>
                  <a:lnTo>
                    <a:pt x="1" y="3069"/>
                  </a:lnTo>
                  <a:cubicBezTo>
                    <a:pt x="1" y="1368"/>
                    <a:pt x="1369" y="0"/>
                    <a:pt x="3070" y="0"/>
                  </a:cubicBezTo>
                  <a:lnTo>
                    <a:pt x="20516" y="0"/>
                  </a:lnTo>
                  <a:cubicBezTo>
                    <a:pt x="22183" y="0"/>
                    <a:pt x="23584" y="1368"/>
                    <a:pt x="23584" y="30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5;p38">
              <a:extLst>
                <a:ext uri="{FF2B5EF4-FFF2-40B4-BE49-F238E27FC236}">
                  <a16:creationId xmlns:a16="http://schemas.microsoft.com/office/drawing/2014/main" id="{C59E1314-D499-908E-5782-893AAE22524A}"/>
                </a:ext>
              </a:extLst>
            </p:cNvPr>
            <p:cNvSpPr/>
            <p:nvPr/>
          </p:nvSpPr>
          <p:spPr>
            <a:xfrm>
              <a:off x="4562200" y="1960000"/>
              <a:ext cx="432825" cy="118450"/>
            </a:xfrm>
            <a:custGeom>
              <a:avLst/>
              <a:gdLst/>
              <a:ahLst/>
              <a:cxnLst/>
              <a:rect l="l" t="t" r="r" b="b"/>
              <a:pathLst>
                <a:path w="17313" h="4738" extrusionOk="0">
                  <a:moveTo>
                    <a:pt x="17313" y="2369"/>
                  </a:moveTo>
                  <a:cubicBezTo>
                    <a:pt x="17313" y="3704"/>
                    <a:pt x="15979" y="4738"/>
                    <a:pt x="14344" y="4738"/>
                  </a:cubicBezTo>
                  <a:lnTo>
                    <a:pt x="2936" y="4738"/>
                  </a:lnTo>
                  <a:cubicBezTo>
                    <a:pt x="1335" y="4738"/>
                    <a:pt x="1" y="3704"/>
                    <a:pt x="1" y="2369"/>
                  </a:cubicBezTo>
                  <a:lnTo>
                    <a:pt x="1" y="2369"/>
                  </a:lnTo>
                  <a:cubicBezTo>
                    <a:pt x="1" y="1068"/>
                    <a:pt x="1335" y="1"/>
                    <a:pt x="2936" y="1"/>
                  </a:cubicBezTo>
                  <a:lnTo>
                    <a:pt x="14344" y="1"/>
                  </a:lnTo>
                  <a:cubicBezTo>
                    <a:pt x="15979" y="1"/>
                    <a:pt x="17313" y="1068"/>
                    <a:pt x="17313" y="2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6;p38">
              <a:extLst>
                <a:ext uri="{FF2B5EF4-FFF2-40B4-BE49-F238E27FC236}">
                  <a16:creationId xmlns:a16="http://schemas.microsoft.com/office/drawing/2014/main" id="{2971E9E1-B2A7-CD85-F2C9-DC87DE20EDCD}"/>
                </a:ext>
              </a:extLst>
            </p:cNvPr>
            <p:cNvSpPr/>
            <p:nvPr/>
          </p:nvSpPr>
          <p:spPr>
            <a:xfrm>
              <a:off x="4677275" y="1888300"/>
              <a:ext cx="201850" cy="190975"/>
            </a:xfrm>
            <a:custGeom>
              <a:avLst/>
              <a:gdLst/>
              <a:ahLst/>
              <a:cxnLst/>
              <a:rect l="l" t="t" r="r" b="b"/>
              <a:pathLst>
                <a:path w="8074" h="7639" extrusionOk="0">
                  <a:moveTo>
                    <a:pt x="8073" y="3803"/>
                  </a:moveTo>
                  <a:cubicBezTo>
                    <a:pt x="8073" y="5904"/>
                    <a:pt x="6272" y="7639"/>
                    <a:pt x="4037" y="7639"/>
                  </a:cubicBezTo>
                  <a:cubicBezTo>
                    <a:pt x="1802" y="7639"/>
                    <a:pt x="1" y="5904"/>
                    <a:pt x="1" y="3803"/>
                  </a:cubicBezTo>
                  <a:cubicBezTo>
                    <a:pt x="1" y="1701"/>
                    <a:pt x="1802" y="0"/>
                    <a:pt x="4037" y="0"/>
                  </a:cubicBezTo>
                  <a:cubicBezTo>
                    <a:pt x="6272" y="0"/>
                    <a:pt x="8073" y="1701"/>
                    <a:pt x="8073" y="3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84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6"/>
          <p:cNvGrpSpPr/>
          <p:nvPr/>
        </p:nvGrpSpPr>
        <p:grpSpPr>
          <a:xfrm>
            <a:off x="6380525" y="1876474"/>
            <a:ext cx="1829400" cy="2068350"/>
            <a:chOff x="6380525" y="2886949"/>
            <a:chExt cx="1829400" cy="2068350"/>
          </a:xfrm>
        </p:grpSpPr>
        <p:sp>
          <p:nvSpPr>
            <p:cNvPr id="773" name="Google Shape;773;p26"/>
            <p:cNvSpPr/>
            <p:nvPr/>
          </p:nvSpPr>
          <p:spPr>
            <a:xfrm>
              <a:off x="6391831" y="3655235"/>
              <a:ext cx="1818093" cy="732626"/>
            </a:xfrm>
            <a:custGeom>
              <a:avLst/>
              <a:gdLst/>
              <a:ahLst/>
              <a:cxnLst/>
              <a:rect l="l" t="t" r="r" b="b"/>
              <a:pathLst>
                <a:path w="50137" h="118452" extrusionOk="0">
                  <a:moveTo>
                    <a:pt x="50137" y="22717"/>
                  </a:moveTo>
                  <a:lnTo>
                    <a:pt x="50137" y="118452"/>
                  </a:lnTo>
                  <a:lnTo>
                    <a:pt x="1" y="118452"/>
                  </a:lnTo>
                  <a:lnTo>
                    <a:pt x="1" y="22717"/>
                  </a:lnTo>
                  <a:cubicBezTo>
                    <a:pt x="9508" y="14111"/>
                    <a:pt x="15378" y="8773"/>
                    <a:pt x="2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 rot="8100000">
              <a:off x="6648434" y="3154859"/>
              <a:ext cx="1293581" cy="1293581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 rot="8100000">
              <a:off x="6648434" y="3393809"/>
              <a:ext cx="1293581" cy="1293581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6"/>
          <p:cNvGrpSpPr/>
          <p:nvPr/>
        </p:nvGrpSpPr>
        <p:grpSpPr>
          <a:xfrm>
            <a:off x="2746225" y="1876477"/>
            <a:ext cx="1829400" cy="2058000"/>
            <a:chOff x="2746225" y="2886952"/>
            <a:chExt cx="1829400" cy="2058000"/>
          </a:xfrm>
        </p:grpSpPr>
        <p:grpSp>
          <p:nvGrpSpPr>
            <p:cNvPr id="777" name="Google Shape;777;p26"/>
            <p:cNvGrpSpPr/>
            <p:nvPr/>
          </p:nvGrpSpPr>
          <p:grpSpPr>
            <a:xfrm>
              <a:off x="2746225" y="2886952"/>
              <a:ext cx="1829400" cy="1829400"/>
              <a:chOff x="2746225" y="2886952"/>
              <a:chExt cx="1829400" cy="1829400"/>
            </a:xfrm>
          </p:grpSpPr>
          <p:sp>
            <p:nvSpPr>
              <p:cNvPr id="778" name="Google Shape;778;p26"/>
              <p:cNvSpPr/>
              <p:nvPr/>
            </p:nvSpPr>
            <p:spPr>
              <a:xfrm>
                <a:off x="2750529" y="3655235"/>
                <a:ext cx="1818093" cy="732626"/>
              </a:xfrm>
              <a:custGeom>
                <a:avLst/>
                <a:gdLst/>
                <a:ahLst/>
                <a:cxnLst/>
                <a:rect l="l" t="t" r="r" b="b"/>
                <a:pathLst>
                  <a:path w="50137" h="118452" extrusionOk="0">
                    <a:moveTo>
                      <a:pt x="50137" y="22717"/>
                    </a:moveTo>
                    <a:lnTo>
                      <a:pt x="50137" y="118452"/>
                    </a:lnTo>
                    <a:lnTo>
                      <a:pt x="1" y="118452"/>
                    </a:lnTo>
                    <a:lnTo>
                      <a:pt x="1" y="22717"/>
                    </a:lnTo>
                    <a:cubicBezTo>
                      <a:pt x="9508" y="14111"/>
                      <a:pt x="15378" y="8773"/>
                      <a:pt x="25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 rot="8100000">
                <a:off x="3014134" y="3154862"/>
                <a:ext cx="1293581" cy="1293581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26"/>
            <p:cNvSpPr/>
            <p:nvPr/>
          </p:nvSpPr>
          <p:spPr>
            <a:xfrm rot="8100000">
              <a:off x="3014134" y="3383462"/>
              <a:ext cx="1293581" cy="129358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6"/>
          <p:cNvGrpSpPr/>
          <p:nvPr/>
        </p:nvGrpSpPr>
        <p:grpSpPr>
          <a:xfrm>
            <a:off x="4563375" y="1485900"/>
            <a:ext cx="1829400" cy="2058000"/>
            <a:chOff x="4563375" y="2496375"/>
            <a:chExt cx="1829400" cy="2058000"/>
          </a:xfrm>
        </p:grpSpPr>
        <p:grpSp>
          <p:nvGrpSpPr>
            <p:cNvPr id="782" name="Google Shape;782;p26"/>
            <p:cNvGrpSpPr/>
            <p:nvPr/>
          </p:nvGrpSpPr>
          <p:grpSpPr>
            <a:xfrm>
              <a:off x="4563375" y="2496375"/>
              <a:ext cx="1829400" cy="1891504"/>
              <a:chOff x="4563375" y="2496375"/>
              <a:chExt cx="1829400" cy="1891504"/>
            </a:xfrm>
          </p:grpSpPr>
          <p:sp>
            <p:nvSpPr>
              <p:cNvPr id="783" name="Google Shape;783;p26"/>
              <p:cNvSpPr/>
              <p:nvPr/>
            </p:nvSpPr>
            <p:spPr>
              <a:xfrm>
                <a:off x="4572579" y="3267175"/>
                <a:ext cx="1819290" cy="1120703"/>
              </a:xfrm>
              <a:custGeom>
                <a:avLst/>
                <a:gdLst/>
                <a:ahLst/>
                <a:cxnLst/>
                <a:rect l="l" t="t" r="r" b="b"/>
                <a:pathLst>
                  <a:path w="50170" h="181197" extrusionOk="0">
                    <a:moveTo>
                      <a:pt x="50170" y="22717"/>
                    </a:moveTo>
                    <a:lnTo>
                      <a:pt x="50170" y="181197"/>
                    </a:lnTo>
                    <a:lnTo>
                      <a:pt x="1" y="181197"/>
                    </a:lnTo>
                    <a:lnTo>
                      <a:pt x="1" y="22717"/>
                    </a:lnTo>
                    <a:cubicBezTo>
                      <a:pt x="9507" y="14111"/>
                      <a:pt x="15378" y="8773"/>
                      <a:pt x="25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6"/>
              <p:cNvSpPr/>
              <p:nvPr/>
            </p:nvSpPr>
            <p:spPr>
              <a:xfrm rot="8100000">
                <a:off x="4831284" y="2764284"/>
                <a:ext cx="1293581" cy="1293581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26"/>
            <p:cNvSpPr/>
            <p:nvPr/>
          </p:nvSpPr>
          <p:spPr>
            <a:xfrm rot="8100000">
              <a:off x="4831284" y="2992884"/>
              <a:ext cx="1293581" cy="1293581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26"/>
          <p:cNvGrpSpPr/>
          <p:nvPr/>
        </p:nvGrpSpPr>
        <p:grpSpPr>
          <a:xfrm>
            <a:off x="929075" y="1619425"/>
            <a:ext cx="1829400" cy="2065850"/>
            <a:chOff x="929075" y="2629900"/>
            <a:chExt cx="1829400" cy="2065850"/>
          </a:xfrm>
        </p:grpSpPr>
        <p:grpSp>
          <p:nvGrpSpPr>
            <p:cNvPr id="787" name="Google Shape;787;p26"/>
            <p:cNvGrpSpPr/>
            <p:nvPr/>
          </p:nvGrpSpPr>
          <p:grpSpPr>
            <a:xfrm>
              <a:off x="929075" y="2629900"/>
              <a:ext cx="1829400" cy="1829400"/>
              <a:chOff x="929075" y="2629900"/>
              <a:chExt cx="1829400" cy="1829400"/>
            </a:xfrm>
          </p:grpSpPr>
          <p:sp>
            <p:nvSpPr>
              <p:cNvPr id="788" name="Google Shape;788;p26"/>
              <p:cNvSpPr/>
              <p:nvPr/>
            </p:nvSpPr>
            <p:spPr>
              <a:xfrm>
                <a:off x="934075" y="3403956"/>
                <a:ext cx="1819290" cy="983916"/>
              </a:xfrm>
              <a:custGeom>
                <a:avLst/>
                <a:gdLst/>
                <a:ahLst/>
                <a:cxnLst/>
                <a:rect l="l" t="t" r="r" b="b"/>
                <a:pathLst>
                  <a:path w="50170" h="159081" extrusionOk="0">
                    <a:moveTo>
                      <a:pt x="50169" y="22750"/>
                    </a:moveTo>
                    <a:lnTo>
                      <a:pt x="50169" y="159081"/>
                    </a:lnTo>
                    <a:lnTo>
                      <a:pt x="0" y="159081"/>
                    </a:lnTo>
                    <a:lnTo>
                      <a:pt x="0" y="22750"/>
                    </a:lnTo>
                    <a:cubicBezTo>
                      <a:pt x="9507" y="14110"/>
                      <a:pt x="15378" y="8773"/>
                      <a:pt x="250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 rot="8100000">
                <a:off x="1196984" y="2897809"/>
                <a:ext cx="1293581" cy="1293581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0" name="Google Shape;790;p26"/>
            <p:cNvSpPr/>
            <p:nvPr/>
          </p:nvSpPr>
          <p:spPr>
            <a:xfrm rot="8100000">
              <a:off x="1196984" y="3134259"/>
              <a:ext cx="1293581" cy="1293581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26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>
            <a:off x="929074" y="3737049"/>
            <a:ext cx="1648901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Workers in CBD prefer to live near it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26"/>
          <p:cNvSpPr/>
          <p:nvPr/>
        </p:nvSpPr>
        <p:spPr>
          <a:xfrm>
            <a:off x="2928525" y="3737049"/>
            <a:ext cx="1466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Linearly proportional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26"/>
          <p:cNvSpPr/>
          <p:nvPr/>
        </p:nvSpPr>
        <p:spPr>
          <a:xfrm>
            <a:off x="4749175" y="3737049"/>
            <a:ext cx="1466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Houses are equally furnished</a:t>
            </a:r>
          </a:p>
        </p:txBody>
      </p:sp>
      <p:sp>
        <p:nvSpPr>
          <p:cNvPr id="795" name="Google Shape;795;p26"/>
          <p:cNvSpPr/>
          <p:nvPr/>
        </p:nvSpPr>
        <p:spPr>
          <a:xfrm>
            <a:off x="6567250" y="3737049"/>
            <a:ext cx="14673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Buyers bear full costs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(No subsidy)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26"/>
          <p:cNvSpPr/>
          <p:nvPr/>
        </p:nvSpPr>
        <p:spPr>
          <a:xfrm>
            <a:off x="1109475" y="2819025"/>
            <a:ext cx="1468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A1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26"/>
          <p:cNvSpPr/>
          <p:nvPr/>
        </p:nvSpPr>
        <p:spPr>
          <a:xfrm>
            <a:off x="2926375" y="2819025"/>
            <a:ext cx="1466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A2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26"/>
          <p:cNvSpPr/>
          <p:nvPr/>
        </p:nvSpPr>
        <p:spPr>
          <a:xfrm>
            <a:off x="4751299" y="2819025"/>
            <a:ext cx="1466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A3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26"/>
          <p:cNvSpPr/>
          <p:nvPr/>
        </p:nvSpPr>
        <p:spPr>
          <a:xfrm>
            <a:off x="6567225" y="2819025"/>
            <a:ext cx="146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A4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411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5EBD87-A061-6D01-37EC-D2210B3CD95E}"/>
              </a:ext>
            </a:extLst>
          </p:cNvPr>
          <p:cNvSpPr/>
          <p:nvPr/>
        </p:nvSpPr>
        <p:spPr>
          <a:xfrm>
            <a:off x="598448" y="2029987"/>
            <a:ext cx="7947103" cy="15548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330CA-F13A-B6AD-6813-1926231E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Research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5A501-CC33-1640-B34F-5231952B8CCA}"/>
              </a:ext>
            </a:extLst>
          </p:cNvPr>
          <p:cNvSpPr txBox="1"/>
          <p:nvPr/>
        </p:nvSpPr>
        <p:spPr>
          <a:xfrm>
            <a:off x="598449" y="2207230"/>
            <a:ext cx="79471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Roboto"/>
              </a:rPr>
              <a:t>How significant are housing factors, such as locational factors, in influencing the HDB resale prices </a:t>
            </a:r>
            <a:endParaRPr lang="en-US">
              <a:latin typeface="Roboto"/>
            </a:endParaRPr>
          </a:p>
          <a:p>
            <a:pPr algn="ctr"/>
            <a:r>
              <a:rPr lang="en-US" sz="2400" b="1">
                <a:latin typeface="Roboto"/>
              </a:rPr>
              <a:t>in Singapore?</a:t>
            </a:r>
            <a:endParaRPr lang="en-US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183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30CA-F13A-B6AD-6813-1926231E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Aim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6082DC-79EB-3BDE-FD21-4253180416CB}"/>
              </a:ext>
            </a:extLst>
          </p:cNvPr>
          <p:cNvSpPr/>
          <p:nvPr/>
        </p:nvSpPr>
        <p:spPr>
          <a:xfrm>
            <a:off x="1117786" y="1643061"/>
            <a:ext cx="7105244" cy="28322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Char char="•"/>
            </a:pPr>
            <a:r>
              <a:rPr lang="en-US" sz="2400" b="1">
                <a:solidFill>
                  <a:schemeClr val="tx1"/>
                </a:solidFill>
                <a:latin typeface="Roboto"/>
                <a:ea typeface="Roboto"/>
                <a:cs typeface="Arial"/>
              </a:rPr>
              <a:t>To examine and compare the relative significance of housing factors on HDB resale market price</a:t>
            </a:r>
            <a:endParaRPr lang="en-US" sz="1600">
              <a:solidFill>
                <a:schemeClr val="tx1"/>
              </a:solidFill>
              <a:cs typeface="Arial"/>
            </a:endParaRPr>
          </a:p>
          <a:p>
            <a:pPr marL="342900" indent="-342900">
              <a:buChar char="•"/>
            </a:pPr>
            <a:endParaRPr lang="en-US" sz="2800" b="1">
              <a:solidFill>
                <a:schemeClr val="tx1"/>
              </a:solidFill>
              <a:latin typeface="Roboto"/>
              <a:ea typeface="Roboto"/>
              <a:cs typeface="Arial"/>
            </a:endParaRPr>
          </a:p>
          <a:p>
            <a:pPr marL="342900" indent="-342900">
              <a:buChar char="•"/>
            </a:pPr>
            <a:r>
              <a:rPr lang="en-US" sz="2400" b="1">
                <a:solidFill>
                  <a:schemeClr val="tx1"/>
                </a:solidFill>
                <a:latin typeface="Roboto"/>
                <a:ea typeface="Roboto"/>
                <a:cs typeface="Arial"/>
              </a:rPr>
              <a:t>To analyse and account for possible anomalies in our results</a:t>
            </a:r>
          </a:p>
        </p:txBody>
      </p:sp>
    </p:spTree>
    <p:extLst>
      <p:ext uri="{BB962C8B-B14F-4D97-AF65-F5344CB8AC3E}">
        <p14:creationId xmlns:p14="http://schemas.microsoft.com/office/powerpoint/2010/main" val="36688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E043-6A72-CAD1-12F1-5185CD08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63C7C-EE00-8BAA-3CE1-95E927043367}"/>
              </a:ext>
            </a:extLst>
          </p:cNvPr>
          <p:cNvSpPr txBox="1"/>
          <p:nvPr/>
        </p:nvSpPr>
        <p:spPr>
          <a:xfrm>
            <a:off x="592931" y="1114425"/>
            <a:ext cx="3871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SG"/>
              <a:t>Data.gov.sg – Official government website for Singapore HDB Resale statistics</a:t>
            </a:r>
          </a:p>
          <a:p>
            <a:r>
              <a:rPr lang="en-SG"/>
              <a:t>(Date Range: Jan 2017 to Sep 2020)</a:t>
            </a:r>
          </a:p>
          <a:p>
            <a:pPr marL="342900" indent="-342900">
              <a:buAutoNum type="arabicPeriod"/>
            </a:pPr>
            <a:endParaRPr lang="en-SG"/>
          </a:p>
          <a:p>
            <a:pPr marL="342900" indent="-342900">
              <a:buAutoNum type="arabicPeriod"/>
            </a:pP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729E3-DB0E-D739-8265-76CAA025225A}"/>
              </a:ext>
            </a:extLst>
          </p:cNvPr>
          <p:cNvSpPr txBox="1"/>
          <p:nvPr/>
        </p:nvSpPr>
        <p:spPr>
          <a:xfrm>
            <a:off x="4914899" y="1108681"/>
            <a:ext cx="2992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2. </a:t>
            </a:r>
            <a:r>
              <a:rPr lang="en-SG" err="1"/>
              <a:t>OpenStreetMaps</a:t>
            </a:r>
            <a:r>
              <a:rPr lang="en-SG"/>
              <a:t> API</a:t>
            </a:r>
          </a:p>
          <a:p>
            <a:r>
              <a:rPr lang="en-SG"/>
              <a:t>Driving router function</a:t>
            </a:r>
          </a:p>
          <a:p>
            <a:pPr marL="342900" indent="-342900">
              <a:buAutoNum type="arabicPeriod"/>
            </a:pPr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9BF94-0827-C483-C11F-DC09E8EF2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" r="12787"/>
          <a:stretch/>
        </p:blipFill>
        <p:spPr>
          <a:xfrm>
            <a:off x="4914899" y="1938176"/>
            <a:ext cx="3636169" cy="2395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2B5A24-120F-ED53-361E-E9D15E59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6" y="1938176"/>
            <a:ext cx="3732163" cy="2490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45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E043-6A72-CAD1-12F1-5185CD08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63C7C-EE00-8BAA-3CE1-95E927043367}"/>
              </a:ext>
            </a:extLst>
          </p:cNvPr>
          <p:cNvSpPr txBox="1"/>
          <p:nvPr/>
        </p:nvSpPr>
        <p:spPr>
          <a:xfrm>
            <a:off x="592931" y="1114425"/>
            <a:ext cx="387191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/>
              <a:t>3.    LTA Data Mall API – for coordinates of bus stops and calculation of number of bus stops in 200m radius</a:t>
            </a:r>
          </a:p>
          <a:p>
            <a:pPr marL="342900" indent="-342900">
              <a:buAutoNum type="arabicPeriod"/>
            </a:pPr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3D13A-0B14-168C-DD39-65C26062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26" y="663681"/>
            <a:ext cx="4057649" cy="3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4"/>
          <p:cNvSpPr/>
          <p:nvPr/>
        </p:nvSpPr>
        <p:spPr>
          <a:xfrm>
            <a:off x="7248100" y="2287975"/>
            <a:ext cx="587975" cy="282100"/>
          </a:xfrm>
          <a:custGeom>
            <a:avLst/>
            <a:gdLst/>
            <a:ahLst/>
            <a:cxnLst/>
            <a:rect l="l" t="t" r="r" b="b"/>
            <a:pathLst>
              <a:path w="23519" h="11284" extrusionOk="0">
                <a:moveTo>
                  <a:pt x="0" y="4079"/>
                </a:moveTo>
                <a:lnTo>
                  <a:pt x="1178" y="1768"/>
                </a:lnTo>
                <a:lnTo>
                  <a:pt x="2673" y="499"/>
                </a:lnTo>
                <a:lnTo>
                  <a:pt x="6344" y="0"/>
                </a:lnTo>
                <a:lnTo>
                  <a:pt x="8927" y="997"/>
                </a:lnTo>
                <a:lnTo>
                  <a:pt x="10196" y="4124"/>
                </a:lnTo>
                <a:lnTo>
                  <a:pt x="14229" y="4124"/>
                </a:lnTo>
                <a:lnTo>
                  <a:pt x="20619" y="4487"/>
                </a:lnTo>
                <a:lnTo>
                  <a:pt x="22522" y="4351"/>
                </a:lnTo>
                <a:lnTo>
                  <a:pt x="23157" y="4849"/>
                </a:lnTo>
                <a:lnTo>
                  <a:pt x="23519" y="7432"/>
                </a:lnTo>
                <a:lnTo>
                  <a:pt x="22885" y="7976"/>
                </a:lnTo>
                <a:lnTo>
                  <a:pt x="21616" y="7976"/>
                </a:lnTo>
                <a:lnTo>
                  <a:pt x="21435" y="8837"/>
                </a:lnTo>
                <a:lnTo>
                  <a:pt x="19350" y="8882"/>
                </a:lnTo>
                <a:lnTo>
                  <a:pt x="18806" y="7795"/>
                </a:lnTo>
                <a:lnTo>
                  <a:pt x="16586" y="7749"/>
                </a:lnTo>
                <a:lnTo>
                  <a:pt x="15861" y="8610"/>
                </a:lnTo>
                <a:lnTo>
                  <a:pt x="14728" y="7568"/>
                </a:lnTo>
                <a:lnTo>
                  <a:pt x="14093" y="8565"/>
                </a:lnTo>
                <a:lnTo>
                  <a:pt x="12371" y="7795"/>
                </a:lnTo>
                <a:lnTo>
                  <a:pt x="10921" y="7976"/>
                </a:lnTo>
                <a:lnTo>
                  <a:pt x="10105" y="8792"/>
                </a:lnTo>
                <a:lnTo>
                  <a:pt x="8383" y="10695"/>
                </a:lnTo>
                <a:lnTo>
                  <a:pt x="6933" y="11284"/>
                </a:lnTo>
                <a:lnTo>
                  <a:pt x="3172" y="10831"/>
                </a:lnTo>
                <a:lnTo>
                  <a:pt x="680" y="91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684" name="Google Shape;1684;p34"/>
          <p:cNvSpPr/>
          <p:nvPr/>
        </p:nvSpPr>
        <p:spPr>
          <a:xfrm>
            <a:off x="5324900" y="2116500"/>
            <a:ext cx="472425" cy="540400"/>
          </a:xfrm>
          <a:custGeom>
            <a:avLst/>
            <a:gdLst/>
            <a:ahLst/>
            <a:cxnLst/>
            <a:rect l="l" t="t" r="r" b="b"/>
            <a:pathLst>
              <a:path w="18897" h="21616" extrusionOk="0">
                <a:moveTo>
                  <a:pt x="0" y="9924"/>
                </a:moveTo>
                <a:lnTo>
                  <a:pt x="2945" y="6390"/>
                </a:lnTo>
                <a:lnTo>
                  <a:pt x="5619" y="3716"/>
                </a:lnTo>
                <a:lnTo>
                  <a:pt x="7885" y="1903"/>
                </a:lnTo>
                <a:lnTo>
                  <a:pt x="9426" y="0"/>
                </a:lnTo>
                <a:lnTo>
                  <a:pt x="10151" y="0"/>
                </a:lnTo>
                <a:lnTo>
                  <a:pt x="12553" y="2402"/>
                </a:lnTo>
                <a:lnTo>
                  <a:pt x="14683" y="5483"/>
                </a:lnTo>
                <a:lnTo>
                  <a:pt x="14683" y="2220"/>
                </a:lnTo>
                <a:lnTo>
                  <a:pt x="17084" y="2266"/>
                </a:lnTo>
                <a:lnTo>
                  <a:pt x="16903" y="7522"/>
                </a:lnTo>
                <a:lnTo>
                  <a:pt x="18670" y="9335"/>
                </a:lnTo>
                <a:lnTo>
                  <a:pt x="18897" y="10695"/>
                </a:lnTo>
                <a:lnTo>
                  <a:pt x="18444" y="11238"/>
                </a:lnTo>
                <a:lnTo>
                  <a:pt x="17538" y="10785"/>
                </a:lnTo>
                <a:lnTo>
                  <a:pt x="17311" y="20619"/>
                </a:lnTo>
                <a:lnTo>
                  <a:pt x="16133" y="21254"/>
                </a:lnTo>
                <a:lnTo>
                  <a:pt x="2447" y="21616"/>
                </a:lnTo>
                <a:lnTo>
                  <a:pt x="1948" y="20936"/>
                </a:lnTo>
                <a:lnTo>
                  <a:pt x="2130" y="10287"/>
                </a:lnTo>
                <a:lnTo>
                  <a:pt x="1269" y="110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85" name="Google Shape;1685;p34"/>
          <p:cNvSpPr/>
          <p:nvPr/>
        </p:nvSpPr>
        <p:spPr>
          <a:xfrm>
            <a:off x="3071075" y="1958050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4"/>
          <p:cNvSpPr/>
          <p:nvPr/>
        </p:nvSpPr>
        <p:spPr>
          <a:xfrm>
            <a:off x="1043777" y="2024113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34"/>
          <p:cNvSpPr/>
          <p:nvPr/>
        </p:nvSpPr>
        <p:spPr>
          <a:xfrm>
            <a:off x="5051067" y="1958050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34"/>
          <p:cNvSpPr/>
          <p:nvPr/>
        </p:nvSpPr>
        <p:spPr>
          <a:xfrm>
            <a:off x="7031563" y="1958050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4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/>
              <a:t>Y and X variables</a:t>
            </a:r>
            <a:endParaRPr/>
          </a:p>
        </p:txBody>
      </p:sp>
      <p:grpSp>
        <p:nvGrpSpPr>
          <p:cNvPr id="1690" name="Google Shape;1690;p34"/>
          <p:cNvGrpSpPr/>
          <p:nvPr/>
        </p:nvGrpSpPr>
        <p:grpSpPr>
          <a:xfrm>
            <a:off x="1284595" y="2214780"/>
            <a:ext cx="536432" cy="557788"/>
            <a:chOff x="3311390" y="2148717"/>
            <a:chExt cx="536432" cy="557788"/>
          </a:xfrm>
        </p:grpSpPr>
        <p:sp>
          <p:nvSpPr>
            <p:cNvPr id="1691" name="Google Shape;1691;p34"/>
            <p:cNvSpPr/>
            <p:nvPr/>
          </p:nvSpPr>
          <p:spPr>
            <a:xfrm>
              <a:off x="3315800" y="2162325"/>
              <a:ext cx="521150" cy="538150"/>
            </a:xfrm>
            <a:custGeom>
              <a:avLst/>
              <a:gdLst/>
              <a:ahLst/>
              <a:cxnLst/>
              <a:rect l="l" t="t" r="r" b="b"/>
              <a:pathLst>
                <a:path w="20846" h="21526" extrusionOk="0">
                  <a:moveTo>
                    <a:pt x="1223" y="0"/>
                  </a:moveTo>
                  <a:lnTo>
                    <a:pt x="317" y="227"/>
                  </a:lnTo>
                  <a:lnTo>
                    <a:pt x="0" y="2039"/>
                  </a:lnTo>
                  <a:lnTo>
                    <a:pt x="589" y="12462"/>
                  </a:lnTo>
                  <a:lnTo>
                    <a:pt x="317" y="18354"/>
                  </a:lnTo>
                  <a:lnTo>
                    <a:pt x="453" y="20438"/>
                  </a:lnTo>
                  <a:lnTo>
                    <a:pt x="1133" y="21526"/>
                  </a:lnTo>
                  <a:lnTo>
                    <a:pt x="1858" y="21118"/>
                  </a:lnTo>
                  <a:lnTo>
                    <a:pt x="2220" y="17266"/>
                  </a:lnTo>
                  <a:lnTo>
                    <a:pt x="1903" y="14683"/>
                  </a:lnTo>
                  <a:lnTo>
                    <a:pt x="2220" y="6616"/>
                  </a:lnTo>
                  <a:lnTo>
                    <a:pt x="2130" y="2810"/>
                  </a:lnTo>
                  <a:lnTo>
                    <a:pt x="5483" y="2810"/>
                  </a:lnTo>
                  <a:lnTo>
                    <a:pt x="5211" y="4894"/>
                  </a:lnTo>
                  <a:lnTo>
                    <a:pt x="4214" y="5030"/>
                  </a:lnTo>
                  <a:lnTo>
                    <a:pt x="3852" y="5755"/>
                  </a:lnTo>
                  <a:lnTo>
                    <a:pt x="3625" y="8565"/>
                  </a:lnTo>
                  <a:lnTo>
                    <a:pt x="3807" y="15227"/>
                  </a:lnTo>
                  <a:lnTo>
                    <a:pt x="4124" y="15680"/>
                  </a:lnTo>
                  <a:lnTo>
                    <a:pt x="7976" y="15952"/>
                  </a:lnTo>
                  <a:lnTo>
                    <a:pt x="13504" y="15725"/>
                  </a:lnTo>
                  <a:lnTo>
                    <a:pt x="19622" y="15317"/>
                  </a:lnTo>
                  <a:lnTo>
                    <a:pt x="20574" y="14048"/>
                  </a:lnTo>
                  <a:lnTo>
                    <a:pt x="20393" y="4985"/>
                  </a:lnTo>
                  <a:lnTo>
                    <a:pt x="19804" y="4668"/>
                  </a:lnTo>
                  <a:lnTo>
                    <a:pt x="18036" y="4758"/>
                  </a:lnTo>
                  <a:lnTo>
                    <a:pt x="18127" y="3082"/>
                  </a:lnTo>
                  <a:lnTo>
                    <a:pt x="20529" y="2719"/>
                  </a:lnTo>
                  <a:lnTo>
                    <a:pt x="20846" y="1949"/>
                  </a:lnTo>
                  <a:lnTo>
                    <a:pt x="20257" y="1450"/>
                  </a:lnTo>
                  <a:lnTo>
                    <a:pt x="9471" y="1133"/>
                  </a:lnTo>
                  <a:lnTo>
                    <a:pt x="4668" y="1496"/>
                  </a:lnTo>
                  <a:lnTo>
                    <a:pt x="2674" y="1632"/>
                  </a:lnTo>
                  <a:lnTo>
                    <a:pt x="2130" y="1360"/>
                  </a:lnTo>
                  <a:lnTo>
                    <a:pt x="1949" y="2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692" name="Google Shape;1692;p34"/>
            <p:cNvSpPr/>
            <p:nvPr/>
          </p:nvSpPr>
          <p:spPr>
            <a:xfrm>
              <a:off x="3472150" y="2231425"/>
              <a:ext cx="269625" cy="56650"/>
            </a:xfrm>
            <a:custGeom>
              <a:avLst/>
              <a:gdLst/>
              <a:ahLst/>
              <a:cxnLst/>
              <a:rect l="l" t="t" r="r" b="b"/>
              <a:pathLst>
                <a:path w="10785" h="2266" extrusionOk="0">
                  <a:moveTo>
                    <a:pt x="45" y="182"/>
                  </a:moveTo>
                  <a:lnTo>
                    <a:pt x="0" y="1858"/>
                  </a:lnTo>
                  <a:lnTo>
                    <a:pt x="4486" y="2266"/>
                  </a:lnTo>
                  <a:lnTo>
                    <a:pt x="10785" y="2040"/>
                  </a:lnTo>
                  <a:lnTo>
                    <a:pt x="10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1693" name="Google Shape;1693;p34"/>
            <p:cNvGrpSpPr/>
            <p:nvPr/>
          </p:nvGrpSpPr>
          <p:grpSpPr>
            <a:xfrm>
              <a:off x="3311390" y="2148717"/>
              <a:ext cx="536432" cy="557788"/>
              <a:chOff x="2550402" y="3800605"/>
              <a:chExt cx="536432" cy="557788"/>
            </a:xfrm>
          </p:grpSpPr>
          <p:sp>
            <p:nvSpPr>
              <p:cNvPr id="1694" name="Google Shape;1694;p34"/>
              <p:cNvSpPr/>
              <p:nvPr/>
            </p:nvSpPr>
            <p:spPr>
              <a:xfrm>
                <a:off x="2550402" y="3800605"/>
                <a:ext cx="536432" cy="557788"/>
              </a:xfrm>
              <a:custGeom>
                <a:avLst/>
                <a:gdLst/>
                <a:ahLst/>
                <a:cxnLst/>
                <a:rect l="l" t="t" r="r" b="b"/>
                <a:pathLst>
                  <a:path w="41697" h="43357" extrusionOk="0">
                    <a:moveTo>
                      <a:pt x="18245" y="3876"/>
                    </a:moveTo>
                    <a:cubicBezTo>
                      <a:pt x="19240" y="3876"/>
                      <a:pt x="20223" y="3914"/>
                      <a:pt x="21182" y="4011"/>
                    </a:cubicBezTo>
                    <a:cubicBezTo>
                      <a:pt x="23337" y="4232"/>
                      <a:pt x="25561" y="4361"/>
                      <a:pt x="27778" y="4361"/>
                    </a:cubicBezTo>
                    <a:cubicBezTo>
                      <a:pt x="28237" y="4361"/>
                      <a:pt x="28696" y="4356"/>
                      <a:pt x="29154" y="4344"/>
                    </a:cubicBezTo>
                    <a:cubicBezTo>
                      <a:pt x="31083" y="4303"/>
                      <a:pt x="33166" y="4094"/>
                      <a:pt x="35203" y="4094"/>
                    </a:cubicBezTo>
                    <a:cubicBezTo>
                      <a:pt x="36443" y="4094"/>
                      <a:pt x="37667" y="4171"/>
                      <a:pt x="38828" y="4411"/>
                    </a:cubicBezTo>
                    <a:cubicBezTo>
                      <a:pt x="38820" y="4410"/>
                      <a:pt x="38816" y="4409"/>
                      <a:pt x="38814" y="4409"/>
                    </a:cubicBezTo>
                    <a:cubicBezTo>
                      <a:pt x="38777" y="4409"/>
                      <a:pt x="39440" y="4605"/>
                      <a:pt x="39668" y="4605"/>
                    </a:cubicBezTo>
                    <a:cubicBezTo>
                      <a:pt x="39735" y="4605"/>
                      <a:pt x="39764" y="4588"/>
                      <a:pt x="39729" y="4545"/>
                    </a:cubicBezTo>
                    <a:lnTo>
                      <a:pt x="39729" y="4545"/>
                    </a:lnTo>
                    <a:cubicBezTo>
                      <a:pt x="40695" y="5712"/>
                      <a:pt x="39094" y="5846"/>
                      <a:pt x="38628" y="5912"/>
                    </a:cubicBezTo>
                    <a:cubicBezTo>
                      <a:pt x="37498" y="6143"/>
                      <a:pt x="36385" y="6214"/>
                      <a:pt x="35265" y="6214"/>
                    </a:cubicBezTo>
                    <a:cubicBezTo>
                      <a:pt x="34764" y="6214"/>
                      <a:pt x="34263" y="6200"/>
                      <a:pt x="33757" y="6179"/>
                    </a:cubicBezTo>
                    <a:cubicBezTo>
                      <a:pt x="30555" y="6079"/>
                      <a:pt x="27320" y="6079"/>
                      <a:pt x="24084" y="6079"/>
                    </a:cubicBezTo>
                    <a:cubicBezTo>
                      <a:pt x="20815" y="6079"/>
                      <a:pt x="17579" y="5812"/>
                      <a:pt x="14277" y="5779"/>
                    </a:cubicBezTo>
                    <a:cubicBezTo>
                      <a:pt x="13510" y="5779"/>
                      <a:pt x="5337" y="5979"/>
                      <a:pt x="5204" y="5979"/>
                    </a:cubicBezTo>
                    <a:cubicBezTo>
                      <a:pt x="5170" y="5512"/>
                      <a:pt x="5137" y="5045"/>
                      <a:pt x="5070" y="4578"/>
                    </a:cubicBezTo>
                    <a:cubicBezTo>
                      <a:pt x="5070" y="4511"/>
                      <a:pt x="5070" y="4445"/>
                      <a:pt x="5070" y="4378"/>
                    </a:cubicBezTo>
                    <a:cubicBezTo>
                      <a:pt x="5607" y="4588"/>
                      <a:pt x="6230" y="4663"/>
                      <a:pt x="6883" y="4663"/>
                    </a:cubicBezTo>
                    <a:cubicBezTo>
                      <a:pt x="8299" y="4663"/>
                      <a:pt x="9856" y="4313"/>
                      <a:pt x="10975" y="4244"/>
                    </a:cubicBezTo>
                    <a:cubicBezTo>
                      <a:pt x="13318" y="4102"/>
                      <a:pt x="15813" y="3876"/>
                      <a:pt x="18245" y="3876"/>
                    </a:cubicBezTo>
                    <a:close/>
                    <a:moveTo>
                      <a:pt x="34858" y="7547"/>
                    </a:moveTo>
                    <a:cubicBezTo>
                      <a:pt x="34858" y="7714"/>
                      <a:pt x="34892" y="7880"/>
                      <a:pt x="34892" y="8080"/>
                    </a:cubicBezTo>
                    <a:cubicBezTo>
                      <a:pt x="34925" y="8481"/>
                      <a:pt x="34958" y="9081"/>
                      <a:pt x="34825" y="9482"/>
                    </a:cubicBezTo>
                    <a:cubicBezTo>
                      <a:pt x="34825" y="9548"/>
                      <a:pt x="34825" y="9582"/>
                      <a:pt x="34792" y="9615"/>
                    </a:cubicBezTo>
                    <a:lnTo>
                      <a:pt x="33757" y="9615"/>
                    </a:lnTo>
                    <a:cubicBezTo>
                      <a:pt x="33624" y="9415"/>
                      <a:pt x="33657" y="8948"/>
                      <a:pt x="33624" y="8748"/>
                    </a:cubicBezTo>
                    <a:cubicBezTo>
                      <a:pt x="33591" y="8347"/>
                      <a:pt x="33524" y="7947"/>
                      <a:pt x="33491" y="7547"/>
                    </a:cubicBezTo>
                    <a:close/>
                    <a:moveTo>
                      <a:pt x="12242" y="7113"/>
                    </a:moveTo>
                    <a:cubicBezTo>
                      <a:pt x="11642" y="7814"/>
                      <a:pt x="12642" y="9448"/>
                      <a:pt x="11675" y="9782"/>
                    </a:cubicBezTo>
                    <a:cubicBezTo>
                      <a:pt x="11592" y="9798"/>
                      <a:pt x="11500" y="9798"/>
                      <a:pt x="11408" y="9798"/>
                    </a:cubicBezTo>
                    <a:cubicBezTo>
                      <a:pt x="11316" y="9798"/>
                      <a:pt x="11225" y="9798"/>
                      <a:pt x="11141" y="9815"/>
                    </a:cubicBezTo>
                    <a:cubicBezTo>
                      <a:pt x="11075" y="9815"/>
                      <a:pt x="11008" y="9800"/>
                      <a:pt x="10981" y="9800"/>
                    </a:cubicBezTo>
                    <a:cubicBezTo>
                      <a:pt x="10974" y="9800"/>
                      <a:pt x="10970" y="9801"/>
                      <a:pt x="10968" y="9803"/>
                    </a:cubicBezTo>
                    <a:lnTo>
                      <a:pt x="10968" y="9803"/>
                    </a:lnTo>
                    <a:cubicBezTo>
                      <a:pt x="10919" y="9685"/>
                      <a:pt x="11076" y="9278"/>
                      <a:pt x="11108" y="9181"/>
                    </a:cubicBezTo>
                    <a:cubicBezTo>
                      <a:pt x="11275" y="8514"/>
                      <a:pt x="11308" y="7780"/>
                      <a:pt x="11175" y="7113"/>
                    </a:cubicBezTo>
                    <a:close/>
                    <a:moveTo>
                      <a:pt x="15618" y="7111"/>
                    </a:moveTo>
                    <a:cubicBezTo>
                      <a:pt x="19049" y="7111"/>
                      <a:pt x="22480" y="7349"/>
                      <a:pt x="25911" y="7349"/>
                    </a:cubicBezTo>
                    <a:cubicBezTo>
                      <a:pt x="26114" y="7349"/>
                      <a:pt x="26316" y="7348"/>
                      <a:pt x="26519" y="7347"/>
                    </a:cubicBezTo>
                    <a:cubicBezTo>
                      <a:pt x="28620" y="7347"/>
                      <a:pt x="30789" y="7513"/>
                      <a:pt x="32924" y="7547"/>
                    </a:cubicBezTo>
                    <a:cubicBezTo>
                      <a:pt x="32823" y="8147"/>
                      <a:pt x="32623" y="8981"/>
                      <a:pt x="32723" y="9648"/>
                    </a:cubicBezTo>
                    <a:lnTo>
                      <a:pt x="32056" y="9648"/>
                    </a:lnTo>
                    <a:cubicBezTo>
                      <a:pt x="29527" y="9775"/>
                      <a:pt x="26908" y="10321"/>
                      <a:pt x="24342" y="10321"/>
                    </a:cubicBezTo>
                    <a:cubicBezTo>
                      <a:pt x="24200" y="10321"/>
                      <a:pt x="24058" y="10319"/>
                      <a:pt x="23917" y="10315"/>
                    </a:cubicBezTo>
                    <a:cubicBezTo>
                      <a:pt x="22683" y="10249"/>
                      <a:pt x="21449" y="10015"/>
                      <a:pt x="20181" y="9982"/>
                    </a:cubicBezTo>
                    <a:cubicBezTo>
                      <a:pt x="19442" y="9982"/>
                      <a:pt x="18696" y="10003"/>
                      <a:pt x="17949" y="10003"/>
                    </a:cubicBezTo>
                    <a:cubicBezTo>
                      <a:pt x="17078" y="10003"/>
                      <a:pt x="16206" y="9974"/>
                      <a:pt x="15344" y="9848"/>
                    </a:cubicBezTo>
                    <a:cubicBezTo>
                      <a:pt x="14733" y="9747"/>
                      <a:pt x="14160" y="9703"/>
                      <a:pt x="13582" y="9703"/>
                    </a:cubicBezTo>
                    <a:cubicBezTo>
                      <a:pt x="13403" y="9703"/>
                      <a:pt x="13224" y="9707"/>
                      <a:pt x="13043" y="9715"/>
                    </a:cubicBezTo>
                    <a:cubicBezTo>
                      <a:pt x="13176" y="9348"/>
                      <a:pt x="13176" y="8948"/>
                      <a:pt x="13143" y="8548"/>
                    </a:cubicBezTo>
                    <a:cubicBezTo>
                      <a:pt x="13109" y="8147"/>
                      <a:pt x="13143" y="7647"/>
                      <a:pt x="13009" y="7247"/>
                    </a:cubicBezTo>
                    <a:cubicBezTo>
                      <a:pt x="13009" y="7180"/>
                      <a:pt x="12976" y="7146"/>
                      <a:pt x="12943" y="7113"/>
                    </a:cubicBezTo>
                    <a:lnTo>
                      <a:pt x="15011" y="7113"/>
                    </a:lnTo>
                    <a:cubicBezTo>
                      <a:pt x="15213" y="7111"/>
                      <a:pt x="15416" y="7111"/>
                      <a:pt x="15618" y="7111"/>
                    </a:cubicBezTo>
                    <a:close/>
                    <a:moveTo>
                      <a:pt x="38088" y="10877"/>
                    </a:moveTo>
                    <a:cubicBezTo>
                      <a:pt x="38256" y="10877"/>
                      <a:pt x="38425" y="10879"/>
                      <a:pt x="38594" y="10883"/>
                    </a:cubicBezTo>
                    <a:cubicBezTo>
                      <a:pt x="39395" y="11550"/>
                      <a:pt x="39195" y="12584"/>
                      <a:pt x="39195" y="13951"/>
                    </a:cubicBezTo>
                    <a:cubicBezTo>
                      <a:pt x="39161" y="15719"/>
                      <a:pt x="39195" y="17487"/>
                      <a:pt x="39161" y="19222"/>
                    </a:cubicBezTo>
                    <a:cubicBezTo>
                      <a:pt x="39161" y="22224"/>
                      <a:pt x="39662" y="25159"/>
                      <a:pt x="39161" y="28162"/>
                    </a:cubicBezTo>
                    <a:cubicBezTo>
                      <a:pt x="38961" y="29229"/>
                      <a:pt x="38961" y="29663"/>
                      <a:pt x="37860" y="30096"/>
                    </a:cubicBezTo>
                    <a:cubicBezTo>
                      <a:pt x="36860" y="30463"/>
                      <a:pt x="36092" y="30430"/>
                      <a:pt x="35092" y="30497"/>
                    </a:cubicBezTo>
                    <a:cubicBezTo>
                      <a:pt x="33691" y="30563"/>
                      <a:pt x="32290" y="30663"/>
                      <a:pt x="30922" y="30797"/>
                    </a:cubicBezTo>
                    <a:cubicBezTo>
                      <a:pt x="29783" y="30928"/>
                      <a:pt x="28644" y="30956"/>
                      <a:pt x="27505" y="30956"/>
                    </a:cubicBezTo>
                    <a:cubicBezTo>
                      <a:pt x="26646" y="30956"/>
                      <a:pt x="25786" y="30940"/>
                      <a:pt x="24927" y="30940"/>
                    </a:cubicBezTo>
                    <a:cubicBezTo>
                      <a:pt x="24023" y="30940"/>
                      <a:pt x="23120" y="30958"/>
                      <a:pt x="22216" y="31030"/>
                    </a:cubicBezTo>
                    <a:cubicBezTo>
                      <a:pt x="19883" y="31210"/>
                      <a:pt x="17522" y="31336"/>
                      <a:pt x="15135" y="31336"/>
                    </a:cubicBezTo>
                    <a:cubicBezTo>
                      <a:pt x="14861" y="31336"/>
                      <a:pt x="14586" y="31334"/>
                      <a:pt x="14310" y="31330"/>
                    </a:cubicBezTo>
                    <a:cubicBezTo>
                      <a:pt x="14123" y="31330"/>
                      <a:pt x="13932" y="31331"/>
                      <a:pt x="13739" y="31331"/>
                    </a:cubicBezTo>
                    <a:cubicBezTo>
                      <a:pt x="12389" y="31331"/>
                      <a:pt x="10933" y="31305"/>
                      <a:pt x="9707" y="30897"/>
                    </a:cubicBezTo>
                    <a:cubicBezTo>
                      <a:pt x="9140" y="30697"/>
                      <a:pt x="8606" y="30697"/>
                      <a:pt x="8306" y="30063"/>
                    </a:cubicBezTo>
                    <a:cubicBezTo>
                      <a:pt x="8006" y="29496"/>
                      <a:pt x="8306" y="28028"/>
                      <a:pt x="8306" y="27361"/>
                    </a:cubicBezTo>
                    <a:cubicBezTo>
                      <a:pt x="8306" y="24225"/>
                      <a:pt x="8006" y="21157"/>
                      <a:pt x="7906" y="18054"/>
                    </a:cubicBezTo>
                    <a:cubicBezTo>
                      <a:pt x="7872" y="16553"/>
                      <a:pt x="7939" y="15119"/>
                      <a:pt x="8006" y="13618"/>
                    </a:cubicBezTo>
                    <a:cubicBezTo>
                      <a:pt x="8106" y="12484"/>
                      <a:pt x="8106" y="11883"/>
                      <a:pt x="9040" y="11116"/>
                    </a:cubicBezTo>
                    <a:cubicBezTo>
                      <a:pt x="9107" y="11049"/>
                      <a:pt x="9140" y="11016"/>
                      <a:pt x="9207" y="10983"/>
                    </a:cubicBezTo>
                    <a:cubicBezTo>
                      <a:pt x="9318" y="10994"/>
                      <a:pt x="9433" y="10997"/>
                      <a:pt x="9553" y="10997"/>
                    </a:cubicBezTo>
                    <a:cubicBezTo>
                      <a:pt x="9792" y="10997"/>
                      <a:pt x="10052" y="10983"/>
                      <a:pt x="10341" y="10983"/>
                    </a:cubicBezTo>
                    <a:cubicBezTo>
                      <a:pt x="10832" y="10956"/>
                      <a:pt x="11307" y="10943"/>
                      <a:pt x="11774" y="10943"/>
                    </a:cubicBezTo>
                    <a:cubicBezTo>
                      <a:pt x="13050" y="10943"/>
                      <a:pt x="14268" y="11036"/>
                      <a:pt x="15611" y="11183"/>
                    </a:cubicBezTo>
                    <a:cubicBezTo>
                      <a:pt x="16221" y="11250"/>
                      <a:pt x="16835" y="11269"/>
                      <a:pt x="17454" y="11269"/>
                    </a:cubicBezTo>
                    <a:cubicBezTo>
                      <a:pt x="18175" y="11269"/>
                      <a:pt x="18901" y="11244"/>
                      <a:pt x="19628" y="11244"/>
                    </a:cubicBezTo>
                    <a:cubicBezTo>
                      <a:pt x="19812" y="11244"/>
                      <a:pt x="19997" y="11245"/>
                      <a:pt x="20181" y="11249"/>
                    </a:cubicBezTo>
                    <a:cubicBezTo>
                      <a:pt x="21572" y="11281"/>
                      <a:pt x="22933" y="11552"/>
                      <a:pt x="24320" y="11552"/>
                    </a:cubicBezTo>
                    <a:cubicBezTo>
                      <a:pt x="24397" y="11552"/>
                      <a:pt x="24474" y="11551"/>
                      <a:pt x="24551" y="11550"/>
                    </a:cubicBezTo>
                    <a:cubicBezTo>
                      <a:pt x="27545" y="11455"/>
                      <a:pt x="30538" y="10944"/>
                      <a:pt x="33560" y="10944"/>
                    </a:cubicBezTo>
                    <a:cubicBezTo>
                      <a:pt x="33737" y="10944"/>
                      <a:pt x="33914" y="10946"/>
                      <a:pt x="34091" y="10949"/>
                    </a:cubicBezTo>
                    <a:cubicBezTo>
                      <a:pt x="34264" y="10953"/>
                      <a:pt x="34436" y="10955"/>
                      <a:pt x="34607" y="10955"/>
                    </a:cubicBezTo>
                    <a:cubicBezTo>
                      <a:pt x="35785" y="10955"/>
                      <a:pt x="36930" y="10877"/>
                      <a:pt x="38088" y="10877"/>
                    </a:cubicBezTo>
                    <a:close/>
                    <a:moveTo>
                      <a:pt x="2757" y="1593"/>
                    </a:moveTo>
                    <a:cubicBezTo>
                      <a:pt x="2952" y="1593"/>
                      <a:pt x="3167" y="1610"/>
                      <a:pt x="3402" y="1643"/>
                    </a:cubicBezTo>
                    <a:cubicBezTo>
                      <a:pt x="4070" y="2310"/>
                      <a:pt x="4003" y="5012"/>
                      <a:pt x="4003" y="5979"/>
                    </a:cubicBezTo>
                    <a:cubicBezTo>
                      <a:pt x="3970" y="6079"/>
                      <a:pt x="3970" y="6212"/>
                      <a:pt x="3970" y="6346"/>
                    </a:cubicBezTo>
                    <a:cubicBezTo>
                      <a:pt x="4003" y="6413"/>
                      <a:pt x="4003" y="6479"/>
                      <a:pt x="4003" y="6579"/>
                    </a:cubicBezTo>
                    <a:cubicBezTo>
                      <a:pt x="4003" y="6579"/>
                      <a:pt x="4036" y="6613"/>
                      <a:pt x="4036" y="6613"/>
                    </a:cubicBezTo>
                    <a:cubicBezTo>
                      <a:pt x="4036" y="8014"/>
                      <a:pt x="3970" y="9415"/>
                      <a:pt x="3970" y="10816"/>
                    </a:cubicBezTo>
                    <a:cubicBezTo>
                      <a:pt x="3970" y="14318"/>
                      <a:pt x="3936" y="17821"/>
                      <a:pt x="3936" y="21323"/>
                    </a:cubicBezTo>
                    <a:cubicBezTo>
                      <a:pt x="3903" y="24159"/>
                      <a:pt x="3803" y="26961"/>
                      <a:pt x="3669" y="29763"/>
                    </a:cubicBezTo>
                    <a:cubicBezTo>
                      <a:pt x="3569" y="31197"/>
                      <a:pt x="3903" y="32631"/>
                      <a:pt x="3903" y="34066"/>
                    </a:cubicBezTo>
                    <a:cubicBezTo>
                      <a:pt x="3903" y="34733"/>
                      <a:pt x="3903" y="35433"/>
                      <a:pt x="3903" y="36101"/>
                    </a:cubicBezTo>
                    <a:cubicBezTo>
                      <a:pt x="3903" y="36101"/>
                      <a:pt x="3869" y="36134"/>
                      <a:pt x="3869" y="36134"/>
                    </a:cubicBezTo>
                    <a:cubicBezTo>
                      <a:pt x="3669" y="37001"/>
                      <a:pt x="3469" y="37835"/>
                      <a:pt x="3402" y="38736"/>
                    </a:cubicBezTo>
                    <a:cubicBezTo>
                      <a:pt x="3336" y="39336"/>
                      <a:pt x="3503" y="40370"/>
                      <a:pt x="3302" y="40971"/>
                    </a:cubicBezTo>
                    <a:cubicBezTo>
                      <a:pt x="3368" y="41430"/>
                      <a:pt x="3304" y="41660"/>
                      <a:pt x="3112" y="41660"/>
                    </a:cubicBezTo>
                    <a:cubicBezTo>
                      <a:pt x="3010" y="41660"/>
                      <a:pt x="2874" y="41597"/>
                      <a:pt x="2702" y="41471"/>
                    </a:cubicBezTo>
                    <a:cubicBezTo>
                      <a:pt x="2302" y="41471"/>
                      <a:pt x="2068" y="41304"/>
                      <a:pt x="2035" y="40937"/>
                    </a:cubicBezTo>
                    <a:cubicBezTo>
                      <a:pt x="1768" y="40504"/>
                      <a:pt x="1868" y="39837"/>
                      <a:pt x="1835" y="39336"/>
                    </a:cubicBezTo>
                    <a:cubicBezTo>
                      <a:pt x="1801" y="38769"/>
                      <a:pt x="1668" y="38235"/>
                      <a:pt x="1601" y="37702"/>
                    </a:cubicBezTo>
                    <a:cubicBezTo>
                      <a:pt x="1935" y="34833"/>
                      <a:pt x="1835" y="31864"/>
                      <a:pt x="1901" y="28995"/>
                    </a:cubicBezTo>
                    <a:cubicBezTo>
                      <a:pt x="1968" y="25927"/>
                      <a:pt x="2102" y="22858"/>
                      <a:pt x="2068" y="19789"/>
                    </a:cubicBezTo>
                    <a:cubicBezTo>
                      <a:pt x="2035" y="16853"/>
                      <a:pt x="1334" y="13885"/>
                      <a:pt x="1368" y="10949"/>
                    </a:cubicBezTo>
                    <a:cubicBezTo>
                      <a:pt x="1401" y="9215"/>
                      <a:pt x="1368" y="7513"/>
                      <a:pt x="1368" y="5779"/>
                    </a:cubicBezTo>
                    <a:cubicBezTo>
                      <a:pt x="1368" y="4978"/>
                      <a:pt x="1301" y="4178"/>
                      <a:pt x="1334" y="3377"/>
                    </a:cubicBezTo>
                    <a:lnTo>
                      <a:pt x="1368" y="2943"/>
                    </a:lnTo>
                    <a:cubicBezTo>
                      <a:pt x="1312" y="2024"/>
                      <a:pt x="1769" y="1593"/>
                      <a:pt x="2757" y="1593"/>
                    </a:cubicBezTo>
                    <a:close/>
                    <a:moveTo>
                      <a:pt x="2395" y="1"/>
                    </a:moveTo>
                    <a:cubicBezTo>
                      <a:pt x="255" y="1"/>
                      <a:pt x="66" y="2528"/>
                      <a:pt x="33" y="4178"/>
                    </a:cubicBezTo>
                    <a:cubicBezTo>
                      <a:pt x="0" y="7980"/>
                      <a:pt x="133" y="11750"/>
                      <a:pt x="234" y="15519"/>
                    </a:cubicBezTo>
                    <a:cubicBezTo>
                      <a:pt x="300" y="17454"/>
                      <a:pt x="600" y="19322"/>
                      <a:pt x="534" y="21257"/>
                    </a:cubicBezTo>
                    <a:cubicBezTo>
                      <a:pt x="500" y="22457"/>
                      <a:pt x="534" y="23658"/>
                      <a:pt x="534" y="24893"/>
                    </a:cubicBezTo>
                    <a:cubicBezTo>
                      <a:pt x="434" y="26594"/>
                      <a:pt x="367" y="28295"/>
                      <a:pt x="334" y="30030"/>
                    </a:cubicBezTo>
                    <a:cubicBezTo>
                      <a:pt x="300" y="31597"/>
                      <a:pt x="500" y="33065"/>
                      <a:pt x="534" y="34633"/>
                    </a:cubicBezTo>
                    <a:cubicBezTo>
                      <a:pt x="567" y="35934"/>
                      <a:pt x="400" y="37168"/>
                      <a:pt x="567" y="38469"/>
                    </a:cubicBezTo>
                    <a:cubicBezTo>
                      <a:pt x="701" y="39636"/>
                      <a:pt x="500" y="40771"/>
                      <a:pt x="1001" y="41871"/>
                    </a:cubicBezTo>
                    <a:cubicBezTo>
                      <a:pt x="1384" y="42660"/>
                      <a:pt x="2208" y="43357"/>
                      <a:pt x="3021" y="43357"/>
                    </a:cubicBezTo>
                    <a:cubicBezTo>
                      <a:pt x="3412" y="43357"/>
                      <a:pt x="3800" y="43195"/>
                      <a:pt x="4136" y="42805"/>
                    </a:cubicBezTo>
                    <a:cubicBezTo>
                      <a:pt x="4770" y="42071"/>
                      <a:pt x="4904" y="40937"/>
                      <a:pt x="4837" y="39770"/>
                    </a:cubicBezTo>
                    <a:cubicBezTo>
                      <a:pt x="5004" y="39670"/>
                      <a:pt x="5170" y="39503"/>
                      <a:pt x="5170" y="39236"/>
                    </a:cubicBezTo>
                    <a:cubicBezTo>
                      <a:pt x="5270" y="37268"/>
                      <a:pt x="5337" y="35300"/>
                      <a:pt x="5304" y="33332"/>
                    </a:cubicBezTo>
                    <a:cubicBezTo>
                      <a:pt x="5270" y="32365"/>
                      <a:pt x="5004" y="31330"/>
                      <a:pt x="5004" y="30363"/>
                    </a:cubicBezTo>
                    <a:cubicBezTo>
                      <a:pt x="5004" y="29596"/>
                      <a:pt x="5237" y="28829"/>
                      <a:pt x="5270" y="28061"/>
                    </a:cubicBezTo>
                    <a:cubicBezTo>
                      <a:pt x="5537" y="24259"/>
                      <a:pt x="5237" y="20323"/>
                      <a:pt x="5204" y="16520"/>
                    </a:cubicBezTo>
                    <a:cubicBezTo>
                      <a:pt x="5204" y="13451"/>
                      <a:pt x="5371" y="10282"/>
                      <a:pt x="5270" y="7180"/>
                    </a:cubicBezTo>
                    <a:lnTo>
                      <a:pt x="5270" y="7180"/>
                    </a:lnTo>
                    <a:cubicBezTo>
                      <a:pt x="5635" y="7228"/>
                      <a:pt x="6004" y="7245"/>
                      <a:pt x="6377" y="7245"/>
                    </a:cubicBezTo>
                    <a:cubicBezTo>
                      <a:pt x="7302" y="7245"/>
                      <a:pt x="8246" y="7137"/>
                      <a:pt x="9173" y="7113"/>
                    </a:cubicBezTo>
                    <a:lnTo>
                      <a:pt x="10241" y="7113"/>
                    </a:lnTo>
                    <a:cubicBezTo>
                      <a:pt x="10207" y="7647"/>
                      <a:pt x="10241" y="8181"/>
                      <a:pt x="10141" y="8681"/>
                    </a:cubicBezTo>
                    <a:cubicBezTo>
                      <a:pt x="10074" y="9048"/>
                      <a:pt x="9940" y="9381"/>
                      <a:pt x="9907" y="9748"/>
                    </a:cubicBezTo>
                    <a:cubicBezTo>
                      <a:pt x="9907" y="9848"/>
                      <a:pt x="9907" y="9949"/>
                      <a:pt x="9940" y="10049"/>
                    </a:cubicBezTo>
                    <a:cubicBezTo>
                      <a:pt x="9273" y="10115"/>
                      <a:pt x="8606" y="10215"/>
                      <a:pt x="7939" y="10215"/>
                    </a:cubicBezTo>
                    <a:cubicBezTo>
                      <a:pt x="7839" y="10249"/>
                      <a:pt x="7772" y="10349"/>
                      <a:pt x="7839" y="10416"/>
                    </a:cubicBezTo>
                    <a:cubicBezTo>
                      <a:pt x="7939" y="10482"/>
                      <a:pt x="8006" y="10549"/>
                      <a:pt x="8106" y="10616"/>
                    </a:cubicBezTo>
                    <a:cubicBezTo>
                      <a:pt x="7839" y="10716"/>
                      <a:pt x="7605" y="10883"/>
                      <a:pt x="7439" y="11149"/>
                    </a:cubicBezTo>
                    <a:cubicBezTo>
                      <a:pt x="6972" y="11883"/>
                      <a:pt x="7138" y="13151"/>
                      <a:pt x="7072" y="13985"/>
                    </a:cubicBezTo>
                    <a:cubicBezTo>
                      <a:pt x="6738" y="17454"/>
                      <a:pt x="7005" y="20823"/>
                      <a:pt x="7005" y="24292"/>
                    </a:cubicBezTo>
                    <a:cubicBezTo>
                      <a:pt x="7005" y="25960"/>
                      <a:pt x="7005" y="27628"/>
                      <a:pt x="7005" y="29296"/>
                    </a:cubicBezTo>
                    <a:cubicBezTo>
                      <a:pt x="7005" y="30096"/>
                      <a:pt x="6872" y="31097"/>
                      <a:pt x="7539" y="31664"/>
                    </a:cubicBezTo>
                    <a:cubicBezTo>
                      <a:pt x="8106" y="32131"/>
                      <a:pt x="9040" y="32131"/>
                      <a:pt x="9674" y="32231"/>
                    </a:cubicBezTo>
                    <a:cubicBezTo>
                      <a:pt x="11108" y="32465"/>
                      <a:pt x="12509" y="32665"/>
                      <a:pt x="13977" y="32698"/>
                    </a:cubicBezTo>
                    <a:cubicBezTo>
                      <a:pt x="14053" y="32700"/>
                      <a:pt x="14130" y="32700"/>
                      <a:pt x="14206" y="32700"/>
                    </a:cubicBezTo>
                    <a:cubicBezTo>
                      <a:pt x="15654" y="32700"/>
                      <a:pt x="17103" y="32429"/>
                      <a:pt x="18551" y="32429"/>
                    </a:cubicBezTo>
                    <a:cubicBezTo>
                      <a:pt x="18627" y="32429"/>
                      <a:pt x="18704" y="32430"/>
                      <a:pt x="18780" y="32431"/>
                    </a:cubicBezTo>
                    <a:cubicBezTo>
                      <a:pt x="19347" y="32431"/>
                      <a:pt x="19948" y="32731"/>
                      <a:pt x="20548" y="32731"/>
                    </a:cubicBezTo>
                    <a:cubicBezTo>
                      <a:pt x="21482" y="32731"/>
                      <a:pt x="22416" y="32431"/>
                      <a:pt x="23383" y="32398"/>
                    </a:cubicBezTo>
                    <a:cubicBezTo>
                      <a:pt x="26452" y="32365"/>
                      <a:pt x="29454" y="32398"/>
                      <a:pt x="32523" y="32164"/>
                    </a:cubicBezTo>
                    <a:cubicBezTo>
                      <a:pt x="34124" y="32031"/>
                      <a:pt x="35759" y="31998"/>
                      <a:pt x="37327" y="31831"/>
                    </a:cubicBezTo>
                    <a:cubicBezTo>
                      <a:pt x="38227" y="31731"/>
                      <a:pt x="39061" y="31631"/>
                      <a:pt x="39662" y="30930"/>
                    </a:cubicBezTo>
                    <a:cubicBezTo>
                      <a:pt x="40996" y="29396"/>
                      <a:pt x="40963" y="25760"/>
                      <a:pt x="40896" y="23959"/>
                    </a:cubicBezTo>
                    <a:cubicBezTo>
                      <a:pt x="40796" y="22224"/>
                      <a:pt x="40596" y="20556"/>
                      <a:pt x="40596" y="18822"/>
                    </a:cubicBezTo>
                    <a:cubicBezTo>
                      <a:pt x="40596" y="16820"/>
                      <a:pt x="40596" y="14785"/>
                      <a:pt x="40596" y="12784"/>
                    </a:cubicBezTo>
                    <a:cubicBezTo>
                      <a:pt x="40596" y="11883"/>
                      <a:pt x="40896" y="10482"/>
                      <a:pt x="40129" y="9782"/>
                    </a:cubicBezTo>
                    <a:cubicBezTo>
                      <a:pt x="39815" y="9502"/>
                      <a:pt x="39427" y="9406"/>
                      <a:pt x="39029" y="9406"/>
                    </a:cubicBezTo>
                    <a:cubicBezTo>
                      <a:pt x="38666" y="9406"/>
                      <a:pt x="38294" y="9486"/>
                      <a:pt x="37960" y="9582"/>
                    </a:cubicBezTo>
                    <a:cubicBezTo>
                      <a:pt x="37360" y="9548"/>
                      <a:pt x="36760" y="9515"/>
                      <a:pt x="36693" y="9515"/>
                    </a:cubicBezTo>
                    <a:cubicBezTo>
                      <a:pt x="36459" y="9548"/>
                      <a:pt x="36226" y="9548"/>
                      <a:pt x="35992" y="9582"/>
                    </a:cubicBezTo>
                    <a:cubicBezTo>
                      <a:pt x="36126" y="8914"/>
                      <a:pt x="36159" y="8114"/>
                      <a:pt x="36026" y="7513"/>
                    </a:cubicBezTo>
                    <a:cubicBezTo>
                      <a:pt x="36593" y="7480"/>
                      <a:pt x="37127" y="7413"/>
                      <a:pt x="37694" y="7347"/>
                    </a:cubicBezTo>
                    <a:cubicBezTo>
                      <a:pt x="39195" y="7180"/>
                      <a:pt x="41696" y="6880"/>
                      <a:pt x="41263" y="4811"/>
                    </a:cubicBezTo>
                    <a:cubicBezTo>
                      <a:pt x="40963" y="3242"/>
                      <a:pt x="39288" y="2982"/>
                      <a:pt x="37722" y="2982"/>
                    </a:cubicBezTo>
                    <a:cubicBezTo>
                      <a:pt x="37025" y="2982"/>
                      <a:pt x="36349" y="3033"/>
                      <a:pt x="35826" y="3044"/>
                    </a:cubicBezTo>
                    <a:cubicBezTo>
                      <a:pt x="34958" y="3077"/>
                      <a:pt x="34091" y="3077"/>
                      <a:pt x="33224" y="3077"/>
                    </a:cubicBezTo>
                    <a:cubicBezTo>
                      <a:pt x="32356" y="3077"/>
                      <a:pt x="31489" y="3077"/>
                      <a:pt x="30622" y="3110"/>
                    </a:cubicBezTo>
                    <a:cubicBezTo>
                      <a:pt x="30492" y="3112"/>
                      <a:pt x="30362" y="3114"/>
                      <a:pt x="30233" y="3114"/>
                    </a:cubicBezTo>
                    <a:cubicBezTo>
                      <a:pt x="28407" y="3114"/>
                      <a:pt x="26660" y="2906"/>
                      <a:pt x="24884" y="2843"/>
                    </a:cubicBezTo>
                    <a:cubicBezTo>
                      <a:pt x="23615" y="2808"/>
                      <a:pt x="22338" y="2789"/>
                      <a:pt x="21056" y="2789"/>
                    </a:cubicBezTo>
                    <a:cubicBezTo>
                      <a:pt x="18767" y="2789"/>
                      <a:pt x="16465" y="2849"/>
                      <a:pt x="14177" y="2977"/>
                    </a:cubicBezTo>
                    <a:cubicBezTo>
                      <a:pt x="12242" y="3077"/>
                      <a:pt x="10307" y="3344"/>
                      <a:pt x="8406" y="3444"/>
                    </a:cubicBezTo>
                    <a:cubicBezTo>
                      <a:pt x="8363" y="3445"/>
                      <a:pt x="8318" y="3446"/>
                      <a:pt x="8272" y="3446"/>
                    </a:cubicBezTo>
                    <a:cubicBezTo>
                      <a:pt x="7769" y="3446"/>
                      <a:pt x="7048" y="3359"/>
                      <a:pt x="6376" y="3359"/>
                    </a:cubicBezTo>
                    <a:cubicBezTo>
                      <a:pt x="5843" y="3359"/>
                      <a:pt x="5340" y="3414"/>
                      <a:pt x="5004" y="3611"/>
                    </a:cubicBezTo>
                    <a:cubicBezTo>
                      <a:pt x="4837" y="2009"/>
                      <a:pt x="4470" y="108"/>
                      <a:pt x="2602" y="8"/>
                    </a:cubicBezTo>
                    <a:cubicBezTo>
                      <a:pt x="2531" y="3"/>
                      <a:pt x="2462" y="1"/>
                      <a:pt x="2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4"/>
              <p:cNvSpPr/>
              <p:nvPr/>
            </p:nvSpPr>
            <p:spPr>
              <a:xfrm>
                <a:off x="2776993" y="3962444"/>
                <a:ext cx="51511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435" extrusionOk="0">
                    <a:moveTo>
                      <a:pt x="2884" y="0"/>
                    </a:moveTo>
                    <a:cubicBezTo>
                      <a:pt x="2664" y="0"/>
                      <a:pt x="2441" y="41"/>
                      <a:pt x="2202" y="105"/>
                    </a:cubicBezTo>
                    <a:cubicBezTo>
                      <a:pt x="1787" y="232"/>
                      <a:pt x="1158" y="574"/>
                      <a:pt x="725" y="574"/>
                    </a:cubicBezTo>
                    <a:cubicBezTo>
                      <a:pt x="706" y="574"/>
                      <a:pt x="686" y="573"/>
                      <a:pt x="668" y="572"/>
                    </a:cubicBezTo>
                    <a:cubicBezTo>
                      <a:pt x="639" y="565"/>
                      <a:pt x="610" y="562"/>
                      <a:pt x="581" y="562"/>
                    </a:cubicBezTo>
                    <a:cubicBezTo>
                      <a:pt x="309" y="562"/>
                      <a:pt x="53" y="834"/>
                      <a:pt x="234" y="1106"/>
                    </a:cubicBezTo>
                    <a:cubicBezTo>
                      <a:pt x="468" y="1439"/>
                      <a:pt x="568" y="2040"/>
                      <a:pt x="668" y="2607"/>
                    </a:cubicBezTo>
                    <a:cubicBezTo>
                      <a:pt x="634" y="2840"/>
                      <a:pt x="634" y="3074"/>
                      <a:pt x="634" y="3307"/>
                    </a:cubicBezTo>
                    <a:cubicBezTo>
                      <a:pt x="534" y="3340"/>
                      <a:pt x="434" y="3374"/>
                      <a:pt x="301" y="3374"/>
                    </a:cubicBezTo>
                    <a:cubicBezTo>
                      <a:pt x="101" y="3407"/>
                      <a:pt x="1" y="3741"/>
                      <a:pt x="267" y="3807"/>
                    </a:cubicBezTo>
                    <a:cubicBezTo>
                      <a:pt x="401" y="3841"/>
                      <a:pt x="501" y="3874"/>
                      <a:pt x="634" y="3908"/>
                    </a:cubicBezTo>
                    <a:cubicBezTo>
                      <a:pt x="634" y="4608"/>
                      <a:pt x="668" y="5342"/>
                      <a:pt x="701" y="6009"/>
                    </a:cubicBezTo>
                    <a:cubicBezTo>
                      <a:pt x="718" y="6293"/>
                      <a:pt x="951" y="6434"/>
                      <a:pt x="1176" y="6434"/>
                    </a:cubicBezTo>
                    <a:cubicBezTo>
                      <a:pt x="1402" y="6434"/>
                      <a:pt x="1618" y="6293"/>
                      <a:pt x="1602" y="6009"/>
                    </a:cubicBezTo>
                    <a:cubicBezTo>
                      <a:pt x="1635" y="5342"/>
                      <a:pt x="1668" y="4608"/>
                      <a:pt x="1668" y="3874"/>
                    </a:cubicBezTo>
                    <a:cubicBezTo>
                      <a:pt x="1816" y="3835"/>
                      <a:pt x="1963" y="3822"/>
                      <a:pt x="2111" y="3822"/>
                    </a:cubicBezTo>
                    <a:cubicBezTo>
                      <a:pt x="2419" y="3822"/>
                      <a:pt x="2730" y="3879"/>
                      <a:pt x="3052" y="3879"/>
                    </a:cubicBezTo>
                    <a:cubicBezTo>
                      <a:pt x="3102" y="3879"/>
                      <a:pt x="3152" y="3877"/>
                      <a:pt x="3203" y="3874"/>
                    </a:cubicBezTo>
                    <a:cubicBezTo>
                      <a:pt x="3803" y="3841"/>
                      <a:pt x="4003" y="2873"/>
                      <a:pt x="3336" y="2773"/>
                    </a:cubicBezTo>
                    <a:cubicBezTo>
                      <a:pt x="3069" y="2723"/>
                      <a:pt x="2803" y="2690"/>
                      <a:pt x="2536" y="2690"/>
                    </a:cubicBezTo>
                    <a:cubicBezTo>
                      <a:pt x="2269" y="2690"/>
                      <a:pt x="2002" y="2723"/>
                      <a:pt x="1735" y="2807"/>
                    </a:cubicBezTo>
                    <a:cubicBezTo>
                      <a:pt x="1702" y="2807"/>
                      <a:pt x="1668" y="2807"/>
                      <a:pt x="1635" y="2840"/>
                    </a:cubicBezTo>
                    <a:cubicBezTo>
                      <a:pt x="1602" y="2340"/>
                      <a:pt x="1568" y="1839"/>
                      <a:pt x="1502" y="1372"/>
                    </a:cubicBezTo>
                    <a:cubicBezTo>
                      <a:pt x="2069" y="1306"/>
                      <a:pt x="2636" y="1139"/>
                      <a:pt x="3103" y="1106"/>
                    </a:cubicBezTo>
                    <a:lnTo>
                      <a:pt x="3136" y="1106"/>
                    </a:lnTo>
                    <a:cubicBezTo>
                      <a:pt x="3194" y="1125"/>
                      <a:pt x="3274" y="1144"/>
                      <a:pt x="3351" y="1144"/>
                    </a:cubicBezTo>
                    <a:cubicBezTo>
                      <a:pt x="3407" y="1144"/>
                      <a:pt x="3461" y="1134"/>
                      <a:pt x="3503" y="1106"/>
                    </a:cubicBezTo>
                    <a:cubicBezTo>
                      <a:pt x="3536" y="1072"/>
                      <a:pt x="3570" y="1039"/>
                      <a:pt x="3603" y="1005"/>
                    </a:cubicBezTo>
                    <a:cubicBezTo>
                      <a:pt x="3903" y="839"/>
                      <a:pt x="3970" y="338"/>
                      <a:pt x="3603" y="172"/>
                    </a:cubicBezTo>
                    <a:cubicBezTo>
                      <a:pt x="3359" y="49"/>
                      <a:pt x="3124" y="0"/>
                      <a:pt x="2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4"/>
              <p:cNvSpPr/>
              <p:nvPr/>
            </p:nvSpPr>
            <p:spPr>
              <a:xfrm>
                <a:off x="2833640" y="3977189"/>
                <a:ext cx="57892" cy="62061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824" extrusionOk="0">
                    <a:moveTo>
                      <a:pt x="2242" y="972"/>
                    </a:moveTo>
                    <a:cubicBezTo>
                      <a:pt x="2972" y="972"/>
                      <a:pt x="3608" y="1988"/>
                      <a:pt x="3503" y="2695"/>
                    </a:cubicBezTo>
                    <a:cubicBezTo>
                      <a:pt x="3422" y="3343"/>
                      <a:pt x="2911" y="3831"/>
                      <a:pt x="2425" y="3831"/>
                    </a:cubicBezTo>
                    <a:cubicBezTo>
                      <a:pt x="2110" y="3831"/>
                      <a:pt x="1806" y="3627"/>
                      <a:pt x="1635" y="3128"/>
                    </a:cubicBezTo>
                    <a:cubicBezTo>
                      <a:pt x="1502" y="2728"/>
                      <a:pt x="1435" y="2028"/>
                      <a:pt x="1435" y="1594"/>
                    </a:cubicBezTo>
                    <a:cubicBezTo>
                      <a:pt x="1435" y="1561"/>
                      <a:pt x="1435" y="1494"/>
                      <a:pt x="1435" y="1461"/>
                    </a:cubicBezTo>
                    <a:cubicBezTo>
                      <a:pt x="1502" y="1394"/>
                      <a:pt x="1569" y="1327"/>
                      <a:pt x="1635" y="1227"/>
                    </a:cubicBezTo>
                    <a:cubicBezTo>
                      <a:pt x="1836" y="1048"/>
                      <a:pt x="2043" y="972"/>
                      <a:pt x="2242" y="972"/>
                    </a:cubicBezTo>
                    <a:close/>
                    <a:moveTo>
                      <a:pt x="2217" y="1"/>
                    </a:moveTo>
                    <a:cubicBezTo>
                      <a:pt x="2037" y="1"/>
                      <a:pt x="1854" y="30"/>
                      <a:pt x="1669" y="93"/>
                    </a:cubicBezTo>
                    <a:cubicBezTo>
                      <a:pt x="935" y="360"/>
                      <a:pt x="334" y="1160"/>
                      <a:pt x="201" y="1894"/>
                    </a:cubicBezTo>
                    <a:cubicBezTo>
                      <a:pt x="1" y="2895"/>
                      <a:pt x="835" y="3562"/>
                      <a:pt x="1068" y="4463"/>
                    </a:cubicBezTo>
                    <a:cubicBezTo>
                      <a:pt x="1118" y="4662"/>
                      <a:pt x="1335" y="4824"/>
                      <a:pt x="1553" y="4824"/>
                    </a:cubicBezTo>
                    <a:cubicBezTo>
                      <a:pt x="1627" y="4824"/>
                      <a:pt x="1701" y="4805"/>
                      <a:pt x="1769" y="4763"/>
                    </a:cubicBezTo>
                    <a:cubicBezTo>
                      <a:pt x="1769" y="4730"/>
                      <a:pt x="1802" y="4696"/>
                      <a:pt x="1835" y="4696"/>
                    </a:cubicBezTo>
                    <a:cubicBezTo>
                      <a:pt x="2026" y="4776"/>
                      <a:pt x="2218" y="4813"/>
                      <a:pt x="2406" y="4813"/>
                    </a:cubicBezTo>
                    <a:cubicBezTo>
                      <a:pt x="3474" y="4813"/>
                      <a:pt x="4442" y="3644"/>
                      <a:pt x="4471" y="2595"/>
                    </a:cubicBezTo>
                    <a:cubicBezTo>
                      <a:pt x="4500" y="1400"/>
                      <a:pt x="3459" y="1"/>
                      <a:pt x="2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2899307" y="3961518"/>
                <a:ext cx="61070" cy="82439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6408" extrusionOk="0">
                    <a:moveTo>
                      <a:pt x="1317" y="1139"/>
                    </a:moveTo>
                    <a:cubicBezTo>
                      <a:pt x="1394" y="1139"/>
                      <a:pt x="1488" y="1199"/>
                      <a:pt x="1602" y="1344"/>
                    </a:cubicBezTo>
                    <a:cubicBezTo>
                      <a:pt x="1935" y="1811"/>
                      <a:pt x="1668" y="1978"/>
                      <a:pt x="1335" y="2378"/>
                    </a:cubicBezTo>
                    <a:cubicBezTo>
                      <a:pt x="1201" y="2512"/>
                      <a:pt x="1068" y="2645"/>
                      <a:pt x="934" y="2779"/>
                    </a:cubicBezTo>
                    <a:cubicBezTo>
                      <a:pt x="901" y="2545"/>
                      <a:pt x="901" y="2312"/>
                      <a:pt x="934" y="2045"/>
                    </a:cubicBezTo>
                    <a:cubicBezTo>
                      <a:pt x="985" y="1716"/>
                      <a:pt x="1074" y="1139"/>
                      <a:pt x="1317" y="1139"/>
                    </a:cubicBezTo>
                    <a:close/>
                    <a:moveTo>
                      <a:pt x="1820" y="0"/>
                    </a:moveTo>
                    <a:cubicBezTo>
                      <a:pt x="1770" y="0"/>
                      <a:pt x="1720" y="3"/>
                      <a:pt x="1668" y="10"/>
                    </a:cubicBezTo>
                    <a:cubicBezTo>
                      <a:pt x="734" y="143"/>
                      <a:pt x="201" y="1144"/>
                      <a:pt x="100" y="2011"/>
                    </a:cubicBezTo>
                    <a:cubicBezTo>
                      <a:pt x="34" y="2478"/>
                      <a:pt x="0" y="3046"/>
                      <a:pt x="100" y="3513"/>
                    </a:cubicBezTo>
                    <a:cubicBezTo>
                      <a:pt x="100" y="3546"/>
                      <a:pt x="134" y="3579"/>
                      <a:pt x="134" y="3613"/>
                    </a:cubicBezTo>
                    <a:cubicBezTo>
                      <a:pt x="134" y="3713"/>
                      <a:pt x="100" y="3779"/>
                      <a:pt x="100" y="3846"/>
                    </a:cubicBezTo>
                    <a:cubicBezTo>
                      <a:pt x="67" y="4447"/>
                      <a:pt x="334" y="4980"/>
                      <a:pt x="301" y="5547"/>
                    </a:cubicBezTo>
                    <a:cubicBezTo>
                      <a:pt x="284" y="5864"/>
                      <a:pt x="526" y="6023"/>
                      <a:pt x="776" y="6023"/>
                    </a:cubicBezTo>
                    <a:cubicBezTo>
                      <a:pt x="1026" y="6023"/>
                      <a:pt x="1285" y="5864"/>
                      <a:pt x="1301" y="5547"/>
                    </a:cubicBezTo>
                    <a:cubicBezTo>
                      <a:pt x="1335" y="5180"/>
                      <a:pt x="1401" y="4780"/>
                      <a:pt x="1335" y="4413"/>
                    </a:cubicBezTo>
                    <a:lnTo>
                      <a:pt x="1335" y="4413"/>
                    </a:lnTo>
                    <a:cubicBezTo>
                      <a:pt x="1668" y="4647"/>
                      <a:pt x="1968" y="4980"/>
                      <a:pt x="2302" y="5147"/>
                    </a:cubicBezTo>
                    <a:cubicBezTo>
                      <a:pt x="2769" y="5414"/>
                      <a:pt x="3470" y="5647"/>
                      <a:pt x="3703" y="6148"/>
                    </a:cubicBezTo>
                    <a:cubicBezTo>
                      <a:pt x="3783" y="6330"/>
                      <a:pt x="3937" y="6407"/>
                      <a:pt x="4098" y="6407"/>
                    </a:cubicBezTo>
                    <a:cubicBezTo>
                      <a:pt x="4408" y="6407"/>
                      <a:pt x="4747" y="6121"/>
                      <a:pt x="4637" y="5747"/>
                    </a:cubicBezTo>
                    <a:cubicBezTo>
                      <a:pt x="4437" y="5047"/>
                      <a:pt x="3836" y="4680"/>
                      <a:pt x="3203" y="4346"/>
                    </a:cubicBezTo>
                    <a:cubicBezTo>
                      <a:pt x="2636" y="4080"/>
                      <a:pt x="2135" y="3646"/>
                      <a:pt x="1602" y="3379"/>
                    </a:cubicBezTo>
                    <a:cubicBezTo>
                      <a:pt x="1802" y="3112"/>
                      <a:pt x="2069" y="2912"/>
                      <a:pt x="2235" y="2679"/>
                    </a:cubicBezTo>
                    <a:cubicBezTo>
                      <a:pt x="2536" y="2245"/>
                      <a:pt x="2836" y="1811"/>
                      <a:pt x="2869" y="1278"/>
                    </a:cubicBezTo>
                    <a:cubicBezTo>
                      <a:pt x="2931" y="624"/>
                      <a:pt x="2500" y="0"/>
                      <a:pt x="1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4"/>
              <p:cNvSpPr/>
              <p:nvPr/>
            </p:nvSpPr>
            <p:spPr>
              <a:xfrm>
                <a:off x="2710040" y="4070221"/>
                <a:ext cx="63965" cy="91998"/>
              </a:xfrm>
              <a:custGeom>
                <a:avLst/>
                <a:gdLst/>
                <a:ahLst/>
                <a:cxnLst/>
                <a:rect l="l" t="t" r="r" b="b"/>
                <a:pathLst>
                  <a:path w="4972" h="7151" extrusionOk="0">
                    <a:moveTo>
                      <a:pt x="3503" y="0"/>
                    </a:moveTo>
                    <a:cubicBezTo>
                      <a:pt x="2636" y="34"/>
                      <a:pt x="1569" y="634"/>
                      <a:pt x="902" y="1168"/>
                    </a:cubicBezTo>
                    <a:cubicBezTo>
                      <a:pt x="134" y="1768"/>
                      <a:pt x="1" y="2802"/>
                      <a:pt x="801" y="3436"/>
                    </a:cubicBezTo>
                    <a:cubicBezTo>
                      <a:pt x="1268" y="3770"/>
                      <a:pt x="1969" y="3903"/>
                      <a:pt x="2303" y="4404"/>
                    </a:cubicBezTo>
                    <a:cubicBezTo>
                      <a:pt x="3103" y="5538"/>
                      <a:pt x="1402" y="5871"/>
                      <a:pt x="701" y="6071"/>
                    </a:cubicBezTo>
                    <a:cubicBezTo>
                      <a:pt x="501" y="6105"/>
                      <a:pt x="468" y="6305"/>
                      <a:pt x="535" y="6472"/>
                    </a:cubicBezTo>
                    <a:cubicBezTo>
                      <a:pt x="750" y="6952"/>
                      <a:pt x="1114" y="7151"/>
                      <a:pt x="1521" y="7151"/>
                    </a:cubicBezTo>
                    <a:cubicBezTo>
                      <a:pt x="2752" y="7151"/>
                      <a:pt x="4381" y="5332"/>
                      <a:pt x="3503" y="4003"/>
                    </a:cubicBezTo>
                    <a:cubicBezTo>
                      <a:pt x="3203" y="3570"/>
                      <a:pt x="2703" y="3269"/>
                      <a:pt x="2236" y="3036"/>
                    </a:cubicBezTo>
                    <a:cubicBezTo>
                      <a:pt x="2102" y="2936"/>
                      <a:pt x="1802" y="2869"/>
                      <a:pt x="1669" y="2769"/>
                    </a:cubicBezTo>
                    <a:cubicBezTo>
                      <a:pt x="1168" y="2369"/>
                      <a:pt x="1602" y="1968"/>
                      <a:pt x="1936" y="1702"/>
                    </a:cubicBezTo>
                    <a:cubicBezTo>
                      <a:pt x="2372" y="1334"/>
                      <a:pt x="3013" y="999"/>
                      <a:pt x="3588" y="999"/>
                    </a:cubicBezTo>
                    <a:cubicBezTo>
                      <a:pt x="3848" y="999"/>
                      <a:pt x="4096" y="1068"/>
                      <a:pt x="4304" y="1235"/>
                    </a:cubicBezTo>
                    <a:cubicBezTo>
                      <a:pt x="4331" y="1244"/>
                      <a:pt x="4360" y="1248"/>
                      <a:pt x="4389" y="1248"/>
                    </a:cubicBezTo>
                    <a:cubicBezTo>
                      <a:pt x="4468" y="1248"/>
                      <a:pt x="4546" y="1217"/>
                      <a:pt x="4571" y="1168"/>
                    </a:cubicBezTo>
                    <a:cubicBezTo>
                      <a:pt x="4971" y="434"/>
                      <a:pt x="4171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4"/>
              <p:cNvSpPr/>
              <p:nvPr/>
            </p:nvSpPr>
            <p:spPr>
              <a:xfrm>
                <a:off x="2769698" y="4080102"/>
                <a:ext cx="70397" cy="73922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746" extrusionOk="0">
                    <a:moveTo>
                      <a:pt x="1937" y="1154"/>
                    </a:moveTo>
                    <a:cubicBezTo>
                      <a:pt x="1958" y="1154"/>
                      <a:pt x="1981" y="1214"/>
                      <a:pt x="2102" y="1301"/>
                    </a:cubicBezTo>
                    <a:cubicBezTo>
                      <a:pt x="2436" y="1501"/>
                      <a:pt x="2636" y="2101"/>
                      <a:pt x="2836" y="2435"/>
                    </a:cubicBezTo>
                    <a:cubicBezTo>
                      <a:pt x="2969" y="2635"/>
                      <a:pt x="3069" y="2835"/>
                      <a:pt x="3203" y="3035"/>
                    </a:cubicBezTo>
                    <a:cubicBezTo>
                      <a:pt x="3082" y="3016"/>
                      <a:pt x="2950" y="3008"/>
                      <a:pt x="2816" y="3008"/>
                    </a:cubicBezTo>
                    <a:cubicBezTo>
                      <a:pt x="2468" y="3008"/>
                      <a:pt x="2100" y="3063"/>
                      <a:pt x="1835" y="3135"/>
                    </a:cubicBezTo>
                    <a:cubicBezTo>
                      <a:pt x="1702" y="3169"/>
                      <a:pt x="1568" y="3202"/>
                      <a:pt x="1435" y="3269"/>
                    </a:cubicBezTo>
                    <a:cubicBezTo>
                      <a:pt x="1502" y="2802"/>
                      <a:pt x="1535" y="2301"/>
                      <a:pt x="1635" y="1834"/>
                    </a:cubicBezTo>
                    <a:cubicBezTo>
                      <a:pt x="1668" y="1667"/>
                      <a:pt x="1702" y="1434"/>
                      <a:pt x="1802" y="1334"/>
                    </a:cubicBezTo>
                    <a:cubicBezTo>
                      <a:pt x="1898" y="1206"/>
                      <a:pt x="1917" y="1154"/>
                      <a:pt x="1937" y="1154"/>
                    </a:cubicBezTo>
                    <a:close/>
                    <a:moveTo>
                      <a:pt x="1954" y="0"/>
                    </a:moveTo>
                    <a:cubicBezTo>
                      <a:pt x="1872" y="0"/>
                      <a:pt x="1788" y="11"/>
                      <a:pt x="1702" y="33"/>
                    </a:cubicBezTo>
                    <a:cubicBezTo>
                      <a:pt x="868" y="233"/>
                      <a:pt x="668" y="1301"/>
                      <a:pt x="568" y="2034"/>
                    </a:cubicBezTo>
                    <a:cubicBezTo>
                      <a:pt x="501" y="2468"/>
                      <a:pt x="501" y="2935"/>
                      <a:pt x="401" y="3369"/>
                    </a:cubicBezTo>
                    <a:cubicBezTo>
                      <a:pt x="367" y="3535"/>
                      <a:pt x="301" y="3736"/>
                      <a:pt x="234" y="3936"/>
                    </a:cubicBezTo>
                    <a:cubicBezTo>
                      <a:pt x="67" y="4002"/>
                      <a:pt x="1" y="4269"/>
                      <a:pt x="134" y="4403"/>
                    </a:cubicBezTo>
                    <a:cubicBezTo>
                      <a:pt x="101" y="4703"/>
                      <a:pt x="234" y="5037"/>
                      <a:pt x="101" y="5437"/>
                    </a:cubicBezTo>
                    <a:cubicBezTo>
                      <a:pt x="9" y="5437"/>
                      <a:pt x="141" y="5745"/>
                      <a:pt x="318" y="5745"/>
                    </a:cubicBezTo>
                    <a:cubicBezTo>
                      <a:pt x="334" y="5745"/>
                      <a:pt x="351" y="5743"/>
                      <a:pt x="367" y="5737"/>
                    </a:cubicBezTo>
                    <a:cubicBezTo>
                      <a:pt x="968" y="5504"/>
                      <a:pt x="1068" y="4903"/>
                      <a:pt x="1201" y="4303"/>
                    </a:cubicBezTo>
                    <a:cubicBezTo>
                      <a:pt x="1468" y="4236"/>
                      <a:pt x="1768" y="4203"/>
                      <a:pt x="2069" y="4203"/>
                    </a:cubicBezTo>
                    <a:cubicBezTo>
                      <a:pt x="2333" y="4218"/>
                      <a:pt x="2613" y="4270"/>
                      <a:pt x="2880" y="4270"/>
                    </a:cubicBezTo>
                    <a:cubicBezTo>
                      <a:pt x="3184" y="4270"/>
                      <a:pt x="3472" y="4202"/>
                      <a:pt x="3703" y="3936"/>
                    </a:cubicBezTo>
                    <a:cubicBezTo>
                      <a:pt x="3703" y="3936"/>
                      <a:pt x="3703" y="3936"/>
                      <a:pt x="3703" y="3902"/>
                    </a:cubicBezTo>
                    <a:cubicBezTo>
                      <a:pt x="3903" y="4303"/>
                      <a:pt x="4070" y="4736"/>
                      <a:pt x="4170" y="5170"/>
                    </a:cubicBezTo>
                    <a:cubicBezTo>
                      <a:pt x="4236" y="5502"/>
                      <a:pt x="4466" y="5643"/>
                      <a:pt x="4709" y="5643"/>
                    </a:cubicBezTo>
                    <a:cubicBezTo>
                      <a:pt x="5076" y="5643"/>
                      <a:pt x="5471" y="5319"/>
                      <a:pt x="5371" y="4836"/>
                    </a:cubicBezTo>
                    <a:cubicBezTo>
                      <a:pt x="5138" y="3569"/>
                      <a:pt x="4337" y="2501"/>
                      <a:pt x="3636" y="1467"/>
                    </a:cubicBezTo>
                    <a:cubicBezTo>
                      <a:pt x="3275" y="925"/>
                      <a:pt x="2722" y="0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4"/>
              <p:cNvSpPr/>
              <p:nvPr/>
            </p:nvSpPr>
            <p:spPr>
              <a:xfrm>
                <a:off x="2847381" y="4072640"/>
                <a:ext cx="67387" cy="77332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6011" extrusionOk="0">
                    <a:moveTo>
                      <a:pt x="413" y="0"/>
                    </a:moveTo>
                    <a:cubicBezTo>
                      <a:pt x="231" y="0"/>
                      <a:pt x="56" y="170"/>
                      <a:pt x="100" y="413"/>
                    </a:cubicBezTo>
                    <a:cubicBezTo>
                      <a:pt x="367" y="1547"/>
                      <a:pt x="67" y="2648"/>
                      <a:pt x="34" y="3782"/>
                    </a:cubicBezTo>
                    <a:cubicBezTo>
                      <a:pt x="0" y="4482"/>
                      <a:pt x="34" y="5316"/>
                      <a:pt x="667" y="5717"/>
                    </a:cubicBezTo>
                    <a:cubicBezTo>
                      <a:pt x="993" y="5956"/>
                      <a:pt x="1447" y="6011"/>
                      <a:pt x="1881" y="6011"/>
                    </a:cubicBezTo>
                    <a:cubicBezTo>
                      <a:pt x="2112" y="6011"/>
                      <a:pt x="2338" y="5995"/>
                      <a:pt x="2535" y="5983"/>
                    </a:cubicBezTo>
                    <a:cubicBezTo>
                      <a:pt x="3369" y="5950"/>
                      <a:pt x="4537" y="5950"/>
                      <a:pt x="5104" y="5283"/>
                    </a:cubicBezTo>
                    <a:cubicBezTo>
                      <a:pt x="5237" y="5150"/>
                      <a:pt x="5237" y="4916"/>
                      <a:pt x="5104" y="4783"/>
                    </a:cubicBezTo>
                    <a:cubicBezTo>
                      <a:pt x="4810" y="4489"/>
                      <a:pt x="4516" y="4409"/>
                      <a:pt x="4181" y="4409"/>
                    </a:cubicBezTo>
                    <a:cubicBezTo>
                      <a:pt x="4022" y="4409"/>
                      <a:pt x="3852" y="4428"/>
                      <a:pt x="3669" y="4449"/>
                    </a:cubicBezTo>
                    <a:cubicBezTo>
                      <a:pt x="3267" y="4496"/>
                      <a:pt x="2530" y="4728"/>
                      <a:pt x="1968" y="4728"/>
                    </a:cubicBezTo>
                    <a:cubicBezTo>
                      <a:pt x="1738" y="4728"/>
                      <a:pt x="1537" y="4689"/>
                      <a:pt x="1401" y="4582"/>
                    </a:cubicBezTo>
                    <a:cubicBezTo>
                      <a:pt x="901" y="4182"/>
                      <a:pt x="1201" y="2681"/>
                      <a:pt x="1168" y="2081"/>
                    </a:cubicBezTo>
                    <a:cubicBezTo>
                      <a:pt x="1168" y="1380"/>
                      <a:pt x="1068" y="746"/>
                      <a:pt x="667" y="146"/>
                    </a:cubicBezTo>
                    <a:cubicBezTo>
                      <a:pt x="600" y="44"/>
                      <a:pt x="505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2911748" y="4061048"/>
                <a:ext cx="70822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83" extrusionOk="0">
                    <a:moveTo>
                      <a:pt x="4585" y="1"/>
                    </a:moveTo>
                    <a:cubicBezTo>
                      <a:pt x="4035" y="1"/>
                      <a:pt x="3494" y="232"/>
                      <a:pt x="2903" y="280"/>
                    </a:cubicBezTo>
                    <a:cubicBezTo>
                      <a:pt x="2747" y="291"/>
                      <a:pt x="2591" y="291"/>
                      <a:pt x="2437" y="291"/>
                    </a:cubicBezTo>
                    <a:cubicBezTo>
                      <a:pt x="2128" y="291"/>
                      <a:pt x="1824" y="291"/>
                      <a:pt x="1535" y="380"/>
                    </a:cubicBezTo>
                    <a:cubicBezTo>
                      <a:pt x="1302" y="447"/>
                      <a:pt x="1068" y="547"/>
                      <a:pt x="868" y="680"/>
                    </a:cubicBezTo>
                    <a:cubicBezTo>
                      <a:pt x="868" y="680"/>
                      <a:pt x="835" y="680"/>
                      <a:pt x="801" y="713"/>
                    </a:cubicBezTo>
                    <a:cubicBezTo>
                      <a:pt x="668" y="780"/>
                      <a:pt x="501" y="880"/>
                      <a:pt x="334" y="914"/>
                    </a:cubicBezTo>
                    <a:cubicBezTo>
                      <a:pt x="1" y="980"/>
                      <a:pt x="34" y="1447"/>
                      <a:pt x="334" y="1514"/>
                    </a:cubicBezTo>
                    <a:cubicBezTo>
                      <a:pt x="434" y="1547"/>
                      <a:pt x="534" y="1547"/>
                      <a:pt x="668" y="1547"/>
                    </a:cubicBezTo>
                    <a:cubicBezTo>
                      <a:pt x="668" y="2148"/>
                      <a:pt x="735" y="2748"/>
                      <a:pt x="668" y="3315"/>
                    </a:cubicBezTo>
                    <a:cubicBezTo>
                      <a:pt x="635" y="3349"/>
                      <a:pt x="601" y="3349"/>
                      <a:pt x="601" y="3349"/>
                    </a:cubicBezTo>
                    <a:cubicBezTo>
                      <a:pt x="268" y="3482"/>
                      <a:pt x="234" y="3916"/>
                      <a:pt x="534" y="4049"/>
                    </a:cubicBezTo>
                    <a:cubicBezTo>
                      <a:pt x="368" y="4716"/>
                      <a:pt x="168" y="5317"/>
                      <a:pt x="568" y="5984"/>
                    </a:cubicBezTo>
                    <a:cubicBezTo>
                      <a:pt x="970" y="6639"/>
                      <a:pt x="1571" y="6882"/>
                      <a:pt x="2218" y="6882"/>
                    </a:cubicBezTo>
                    <a:cubicBezTo>
                      <a:pt x="3020" y="6882"/>
                      <a:pt x="3891" y="6509"/>
                      <a:pt x="4537" y="6084"/>
                    </a:cubicBezTo>
                    <a:cubicBezTo>
                      <a:pt x="4771" y="5950"/>
                      <a:pt x="4938" y="5584"/>
                      <a:pt x="4737" y="5317"/>
                    </a:cubicBezTo>
                    <a:cubicBezTo>
                      <a:pt x="4704" y="5283"/>
                      <a:pt x="4671" y="5250"/>
                      <a:pt x="4637" y="5183"/>
                    </a:cubicBezTo>
                    <a:cubicBezTo>
                      <a:pt x="4547" y="5070"/>
                      <a:pt x="4425" y="5003"/>
                      <a:pt x="4294" y="5003"/>
                    </a:cubicBezTo>
                    <a:cubicBezTo>
                      <a:pt x="4232" y="5003"/>
                      <a:pt x="4168" y="5018"/>
                      <a:pt x="4104" y="5050"/>
                    </a:cubicBezTo>
                    <a:cubicBezTo>
                      <a:pt x="4170" y="5016"/>
                      <a:pt x="4133" y="5005"/>
                      <a:pt x="4054" y="5005"/>
                    </a:cubicBezTo>
                    <a:cubicBezTo>
                      <a:pt x="3896" y="5005"/>
                      <a:pt x="3570" y="5050"/>
                      <a:pt x="3570" y="5050"/>
                    </a:cubicBezTo>
                    <a:cubicBezTo>
                      <a:pt x="3336" y="5117"/>
                      <a:pt x="3136" y="5250"/>
                      <a:pt x="2903" y="5350"/>
                    </a:cubicBezTo>
                    <a:cubicBezTo>
                      <a:pt x="2714" y="5413"/>
                      <a:pt x="2461" y="5502"/>
                      <a:pt x="2223" y="5502"/>
                    </a:cubicBezTo>
                    <a:cubicBezTo>
                      <a:pt x="2082" y="5502"/>
                      <a:pt x="1947" y="5470"/>
                      <a:pt x="1835" y="5383"/>
                    </a:cubicBezTo>
                    <a:cubicBezTo>
                      <a:pt x="1402" y="5016"/>
                      <a:pt x="1735" y="4683"/>
                      <a:pt x="1802" y="4283"/>
                    </a:cubicBezTo>
                    <a:cubicBezTo>
                      <a:pt x="1835" y="4216"/>
                      <a:pt x="1835" y="4116"/>
                      <a:pt x="1835" y="4049"/>
                    </a:cubicBezTo>
                    <a:cubicBezTo>
                      <a:pt x="1953" y="4026"/>
                      <a:pt x="2088" y="4002"/>
                      <a:pt x="2216" y="4002"/>
                    </a:cubicBezTo>
                    <a:cubicBezTo>
                      <a:pt x="2269" y="4002"/>
                      <a:pt x="2320" y="4006"/>
                      <a:pt x="2369" y="4016"/>
                    </a:cubicBezTo>
                    <a:cubicBezTo>
                      <a:pt x="2428" y="4019"/>
                      <a:pt x="2485" y="4020"/>
                      <a:pt x="2541" y="4020"/>
                    </a:cubicBezTo>
                    <a:cubicBezTo>
                      <a:pt x="3139" y="4020"/>
                      <a:pt x="3521" y="3857"/>
                      <a:pt x="4070" y="3582"/>
                    </a:cubicBezTo>
                    <a:cubicBezTo>
                      <a:pt x="4571" y="3349"/>
                      <a:pt x="4304" y="2648"/>
                      <a:pt x="3803" y="2648"/>
                    </a:cubicBezTo>
                    <a:cubicBezTo>
                      <a:pt x="3759" y="2642"/>
                      <a:pt x="3715" y="2639"/>
                      <a:pt x="3673" y="2639"/>
                    </a:cubicBezTo>
                    <a:cubicBezTo>
                      <a:pt x="3492" y="2639"/>
                      <a:pt x="3325" y="2688"/>
                      <a:pt x="3136" y="2715"/>
                    </a:cubicBezTo>
                    <a:cubicBezTo>
                      <a:pt x="2836" y="2782"/>
                      <a:pt x="2536" y="2782"/>
                      <a:pt x="2202" y="2848"/>
                    </a:cubicBezTo>
                    <a:cubicBezTo>
                      <a:pt x="2102" y="2848"/>
                      <a:pt x="1969" y="2882"/>
                      <a:pt x="1869" y="2882"/>
                    </a:cubicBezTo>
                    <a:cubicBezTo>
                      <a:pt x="1835" y="2415"/>
                      <a:pt x="1702" y="1948"/>
                      <a:pt x="1535" y="1514"/>
                    </a:cubicBezTo>
                    <a:cubicBezTo>
                      <a:pt x="2002" y="1514"/>
                      <a:pt x="2436" y="1581"/>
                      <a:pt x="2903" y="1581"/>
                    </a:cubicBezTo>
                    <a:cubicBezTo>
                      <a:pt x="3336" y="1581"/>
                      <a:pt x="3737" y="1547"/>
                      <a:pt x="4137" y="1381"/>
                    </a:cubicBezTo>
                    <a:cubicBezTo>
                      <a:pt x="4537" y="1214"/>
                      <a:pt x="4838" y="780"/>
                      <a:pt x="5204" y="647"/>
                    </a:cubicBezTo>
                    <a:cubicBezTo>
                      <a:pt x="5405" y="580"/>
                      <a:pt x="5505" y="246"/>
                      <a:pt x="5271" y="146"/>
                    </a:cubicBezTo>
                    <a:cubicBezTo>
                      <a:pt x="5038" y="40"/>
                      <a:pt x="4811" y="1"/>
                      <a:pt x="4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2" name="Google Shape;1702;p34"/>
          <p:cNvGrpSpPr/>
          <p:nvPr/>
        </p:nvGrpSpPr>
        <p:grpSpPr>
          <a:xfrm>
            <a:off x="5315156" y="2107693"/>
            <a:ext cx="499098" cy="560464"/>
            <a:chOff x="6050218" y="3805893"/>
            <a:chExt cx="499098" cy="560464"/>
          </a:xfrm>
        </p:grpSpPr>
        <p:sp>
          <p:nvSpPr>
            <p:cNvPr id="1703" name="Google Shape;1703;p34"/>
            <p:cNvSpPr/>
            <p:nvPr/>
          </p:nvSpPr>
          <p:spPr>
            <a:xfrm>
              <a:off x="6050218" y="3805893"/>
              <a:ext cx="499098" cy="560464"/>
            </a:xfrm>
            <a:custGeom>
              <a:avLst/>
              <a:gdLst/>
              <a:ahLst/>
              <a:cxnLst/>
              <a:rect l="l" t="t" r="r" b="b"/>
              <a:pathLst>
                <a:path w="38795" h="43565" extrusionOk="0">
                  <a:moveTo>
                    <a:pt x="29889" y="5535"/>
                  </a:moveTo>
                  <a:cubicBezTo>
                    <a:pt x="30256" y="5601"/>
                    <a:pt x="30556" y="5735"/>
                    <a:pt x="30956" y="5768"/>
                  </a:cubicBezTo>
                  <a:cubicBezTo>
                    <a:pt x="30996" y="5771"/>
                    <a:pt x="31039" y="5772"/>
                    <a:pt x="31085" y="5772"/>
                  </a:cubicBezTo>
                  <a:cubicBezTo>
                    <a:pt x="31472" y="5772"/>
                    <a:pt x="32071" y="5688"/>
                    <a:pt x="32535" y="5688"/>
                  </a:cubicBezTo>
                  <a:cubicBezTo>
                    <a:pt x="32713" y="5688"/>
                    <a:pt x="32871" y="5701"/>
                    <a:pt x="32991" y="5735"/>
                  </a:cubicBezTo>
                  <a:cubicBezTo>
                    <a:pt x="33153" y="5783"/>
                    <a:pt x="33256" y="5793"/>
                    <a:pt x="33320" y="5793"/>
                  </a:cubicBezTo>
                  <a:cubicBezTo>
                    <a:pt x="33359" y="5793"/>
                    <a:pt x="33384" y="5789"/>
                    <a:pt x="33398" y="5789"/>
                  </a:cubicBezTo>
                  <a:cubicBezTo>
                    <a:pt x="33458" y="5789"/>
                    <a:pt x="33351" y="5847"/>
                    <a:pt x="33391" y="6435"/>
                  </a:cubicBezTo>
                  <a:cubicBezTo>
                    <a:pt x="33424" y="7036"/>
                    <a:pt x="33358" y="7669"/>
                    <a:pt x="33358" y="8270"/>
                  </a:cubicBezTo>
                  <a:cubicBezTo>
                    <a:pt x="33358" y="10105"/>
                    <a:pt x="33291" y="11973"/>
                    <a:pt x="33158" y="13841"/>
                  </a:cubicBezTo>
                  <a:cubicBezTo>
                    <a:pt x="32357" y="13007"/>
                    <a:pt x="31556" y="12206"/>
                    <a:pt x="30756" y="11339"/>
                  </a:cubicBezTo>
                  <a:cubicBezTo>
                    <a:pt x="30522" y="11072"/>
                    <a:pt x="30289" y="10838"/>
                    <a:pt x="30022" y="10572"/>
                  </a:cubicBezTo>
                  <a:cubicBezTo>
                    <a:pt x="30155" y="9871"/>
                    <a:pt x="30055" y="9237"/>
                    <a:pt x="29989" y="8470"/>
                  </a:cubicBezTo>
                  <a:cubicBezTo>
                    <a:pt x="29855" y="7469"/>
                    <a:pt x="30055" y="6502"/>
                    <a:pt x="29889" y="5535"/>
                  </a:cubicBezTo>
                  <a:close/>
                  <a:moveTo>
                    <a:pt x="19628" y="1262"/>
                  </a:moveTo>
                  <a:cubicBezTo>
                    <a:pt x="20000" y="1262"/>
                    <a:pt x="20141" y="1482"/>
                    <a:pt x="20515" y="1732"/>
                  </a:cubicBezTo>
                  <a:cubicBezTo>
                    <a:pt x="23918" y="4134"/>
                    <a:pt x="25686" y="8036"/>
                    <a:pt x="28521" y="11005"/>
                  </a:cubicBezTo>
                  <a:cubicBezTo>
                    <a:pt x="30022" y="12540"/>
                    <a:pt x="31490" y="14141"/>
                    <a:pt x="32991" y="15709"/>
                  </a:cubicBezTo>
                  <a:cubicBezTo>
                    <a:pt x="32991" y="15709"/>
                    <a:pt x="32991" y="15742"/>
                    <a:pt x="32991" y="15742"/>
                  </a:cubicBezTo>
                  <a:cubicBezTo>
                    <a:pt x="32960" y="16020"/>
                    <a:pt x="33187" y="16213"/>
                    <a:pt x="33433" y="16213"/>
                  </a:cubicBezTo>
                  <a:cubicBezTo>
                    <a:pt x="33452" y="16213"/>
                    <a:pt x="33472" y="16211"/>
                    <a:pt x="33491" y="16209"/>
                  </a:cubicBezTo>
                  <a:cubicBezTo>
                    <a:pt x="33591" y="16342"/>
                    <a:pt x="33691" y="16442"/>
                    <a:pt x="33791" y="16543"/>
                  </a:cubicBezTo>
                  <a:cubicBezTo>
                    <a:pt x="34559" y="17343"/>
                    <a:pt x="35559" y="18210"/>
                    <a:pt x="36160" y="19178"/>
                  </a:cubicBezTo>
                  <a:cubicBezTo>
                    <a:pt x="37094" y="20245"/>
                    <a:pt x="37227" y="20979"/>
                    <a:pt x="36493" y="21379"/>
                  </a:cubicBezTo>
                  <a:cubicBezTo>
                    <a:pt x="36410" y="21463"/>
                    <a:pt x="36338" y="21505"/>
                    <a:pt x="36271" y="21505"/>
                  </a:cubicBezTo>
                  <a:cubicBezTo>
                    <a:pt x="36176" y="21505"/>
                    <a:pt x="36090" y="21421"/>
                    <a:pt x="35993" y="21246"/>
                  </a:cubicBezTo>
                  <a:cubicBezTo>
                    <a:pt x="35826" y="21213"/>
                    <a:pt x="35493" y="20979"/>
                    <a:pt x="35326" y="20946"/>
                  </a:cubicBezTo>
                  <a:cubicBezTo>
                    <a:pt x="35292" y="20912"/>
                    <a:pt x="35259" y="20912"/>
                    <a:pt x="35226" y="20912"/>
                  </a:cubicBezTo>
                  <a:cubicBezTo>
                    <a:pt x="34492" y="18411"/>
                    <a:pt x="31857" y="16909"/>
                    <a:pt x="30222" y="14908"/>
                  </a:cubicBezTo>
                  <a:cubicBezTo>
                    <a:pt x="28454" y="12740"/>
                    <a:pt x="26753" y="10472"/>
                    <a:pt x="25119" y="8203"/>
                  </a:cubicBezTo>
                  <a:cubicBezTo>
                    <a:pt x="24051" y="6735"/>
                    <a:pt x="22717" y="4734"/>
                    <a:pt x="20849" y="4167"/>
                  </a:cubicBezTo>
                  <a:cubicBezTo>
                    <a:pt x="20515" y="4067"/>
                    <a:pt x="20248" y="4067"/>
                    <a:pt x="19948" y="4067"/>
                  </a:cubicBezTo>
                  <a:cubicBezTo>
                    <a:pt x="19948" y="4012"/>
                    <a:pt x="19904" y="3958"/>
                    <a:pt x="19851" y="3958"/>
                  </a:cubicBezTo>
                  <a:cubicBezTo>
                    <a:pt x="19839" y="3958"/>
                    <a:pt x="19827" y="3961"/>
                    <a:pt x="19815" y="3967"/>
                  </a:cubicBezTo>
                  <a:cubicBezTo>
                    <a:pt x="19648" y="4034"/>
                    <a:pt x="19481" y="4100"/>
                    <a:pt x="19314" y="4200"/>
                  </a:cubicBezTo>
                  <a:cubicBezTo>
                    <a:pt x="17980" y="4667"/>
                    <a:pt x="17079" y="6335"/>
                    <a:pt x="16045" y="7336"/>
                  </a:cubicBezTo>
                  <a:cubicBezTo>
                    <a:pt x="13510" y="9804"/>
                    <a:pt x="11242" y="12573"/>
                    <a:pt x="8974" y="15275"/>
                  </a:cubicBezTo>
                  <a:cubicBezTo>
                    <a:pt x="7806" y="16376"/>
                    <a:pt x="6639" y="17477"/>
                    <a:pt x="5538" y="18644"/>
                  </a:cubicBezTo>
                  <a:cubicBezTo>
                    <a:pt x="5004" y="19211"/>
                    <a:pt x="4637" y="19578"/>
                    <a:pt x="4404" y="19978"/>
                  </a:cubicBezTo>
                  <a:cubicBezTo>
                    <a:pt x="4170" y="20312"/>
                    <a:pt x="3937" y="20612"/>
                    <a:pt x="3570" y="20779"/>
                  </a:cubicBezTo>
                  <a:cubicBezTo>
                    <a:pt x="3271" y="20928"/>
                    <a:pt x="3028" y="20991"/>
                    <a:pt x="2821" y="20991"/>
                  </a:cubicBezTo>
                  <a:cubicBezTo>
                    <a:pt x="2199" y="20991"/>
                    <a:pt x="1911" y="20421"/>
                    <a:pt x="1435" y="19945"/>
                  </a:cubicBezTo>
                  <a:cubicBezTo>
                    <a:pt x="1935" y="19078"/>
                    <a:pt x="2869" y="18344"/>
                    <a:pt x="3470" y="17577"/>
                  </a:cubicBezTo>
                  <a:cubicBezTo>
                    <a:pt x="4204" y="16676"/>
                    <a:pt x="4837" y="15809"/>
                    <a:pt x="5738" y="15041"/>
                  </a:cubicBezTo>
                  <a:cubicBezTo>
                    <a:pt x="7473" y="13540"/>
                    <a:pt x="8740" y="11606"/>
                    <a:pt x="10475" y="10071"/>
                  </a:cubicBezTo>
                  <a:cubicBezTo>
                    <a:pt x="12243" y="8470"/>
                    <a:pt x="14077" y="7002"/>
                    <a:pt x="15712" y="5268"/>
                  </a:cubicBezTo>
                  <a:cubicBezTo>
                    <a:pt x="16446" y="4534"/>
                    <a:pt x="17079" y="3733"/>
                    <a:pt x="17747" y="2933"/>
                  </a:cubicBezTo>
                  <a:cubicBezTo>
                    <a:pt x="18114" y="2532"/>
                    <a:pt x="18947" y="1365"/>
                    <a:pt x="19548" y="1265"/>
                  </a:cubicBezTo>
                  <a:cubicBezTo>
                    <a:pt x="19576" y="1263"/>
                    <a:pt x="19602" y="1262"/>
                    <a:pt x="19628" y="1262"/>
                  </a:cubicBezTo>
                  <a:close/>
                  <a:moveTo>
                    <a:pt x="19997" y="5425"/>
                  </a:moveTo>
                  <a:cubicBezTo>
                    <a:pt x="20274" y="5425"/>
                    <a:pt x="20547" y="5481"/>
                    <a:pt x="20815" y="5601"/>
                  </a:cubicBezTo>
                  <a:cubicBezTo>
                    <a:pt x="22450" y="6402"/>
                    <a:pt x="23551" y="8604"/>
                    <a:pt x="24551" y="10038"/>
                  </a:cubicBezTo>
                  <a:cubicBezTo>
                    <a:pt x="25652" y="11639"/>
                    <a:pt x="26886" y="13173"/>
                    <a:pt x="28054" y="14708"/>
                  </a:cubicBezTo>
                  <a:cubicBezTo>
                    <a:pt x="28821" y="15742"/>
                    <a:pt x="29622" y="16809"/>
                    <a:pt x="30522" y="17743"/>
                  </a:cubicBezTo>
                  <a:cubicBezTo>
                    <a:pt x="30622" y="17810"/>
                    <a:pt x="30689" y="17910"/>
                    <a:pt x="30789" y="17977"/>
                  </a:cubicBezTo>
                  <a:cubicBezTo>
                    <a:pt x="28521" y="18444"/>
                    <a:pt x="26453" y="19044"/>
                    <a:pt x="24218" y="19778"/>
                  </a:cubicBezTo>
                  <a:cubicBezTo>
                    <a:pt x="21783" y="20545"/>
                    <a:pt x="19481" y="21646"/>
                    <a:pt x="17046" y="22413"/>
                  </a:cubicBezTo>
                  <a:cubicBezTo>
                    <a:pt x="15111" y="23014"/>
                    <a:pt x="13310" y="23914"/>
                    <a:pt x="11409" y="24615"/>
                  </a:cubicBezTo>
                  <a:cubicBezTo>
                    <a:pt x="10141" y="25115"/>
                    <a:pt x="8807" y="25382"/>
                    <a:pt x="7539" y="25883"/>
                  </a:cubicBezTo>
                  <a:cubicBezTo>
                    <a:pt x="6839" y="26149"/>
                    <a:pt x="6205" y="26483"/>
                    <a:pt x="5538" y="26817"/>
                  </a:cubicBezTo>
                  <a:cubicBezTo>
                    <a:pt x="5538" y="25482"/>
                    <a:pt x="5538" y="24148"/>
                    <a:pt x="5538" y="22814"/>
                  </a:cubicBezTo>
                  <a:cubicBezTo>
                    <a:pt x="5538" y="22313"/>
                    <a:pt x="5338" y="21479"/>
                    <a:pt x="5471" y="20979"/>
                  </a:cubicBezTo>
                  <a:cubicBezTo>
                    <a:pt x="5738" y="20078"/>
                    <a:pt x="6839" y="19144"/>
                    <a:pt x="7506" y="18511"/>
                  </a:cubicBezTo>
                  <a:cubicBezTo>
                    <a:pt x="9841" y="16142"/>
                    <a:pt x="12076" y="13607"/>
                    <a:pt x="14244" y="11072"/>
                  </a:cubicBezTo>
                  <a:cubicBezTo>
                    <a:pt x="15245" y="9904"/>
                    <a:pt x="16312" y="8870"/>
                    <a:pt x="17380" y="7736"/>
                  </a:cubicBezTo>
                  <a:cubicBezTo>
                    <a:pt x="17913" y="7136"/>
                    <a:pt x="18314" y="6435"/>
                    <a:pt x="18747" y="5768"/>
                  </a:cubicBezTo>
                  <a:cubicBezTo>
                    <a:pt x="19166" y="5549"/>
                    <a:pt x="19585" y="5425"/>
                    <a:pt x="19997" y="5425"/>
                  </a:cubicBezTo>
                  <a:close/>
                  <a:moveTo>
                    <a:pt x="31256" y="18377"/>
                  </a:moveTo>
                  <a:cubicBezTo>
                    <a:pt x="32090" y="19078"/>
                    <a:pt x="33024" y="19778"/>
                    <a:pt x="33491" y="20712"/>
                  </a:cubicBezTo>
                  <a:cubicBezTo>
                    <a:pt x="34158" y="22046"/>
                    <a:pt x="33725" y="24248"/>
                    <a:pt x="33725" y="25716"/>
                  </a:cubicBezTo>
                  <a:cubicBezTo>
                    <a:pt x="33725" y="26116"/>
                    <a:pt x="33725" y="26483"/>
                    <a:pt x="33725" y="26883"/>
                  </a:cubicBezTo>
                  <a:cubicBezTo>
                    <a:pt x="31089" y="27584"/>
                    <a:pt x="28354" y="28518"/>
                    <a:pt x="25819" y="29552"/>
                  </a:cubicBezTo>
                  <a:cubicBezTo>
                    <a:pt x="23417" y="30553"/>
                    <a:pt x="20949" y="31286"/>
                    <a:pt x="18581" y="32320"/>
                  </a:cubicBezTo>
                  <a:cubicBezTo>
                    <a:pt x="15979" y="33455"/>
                    <a:pt x="13444" y="34722"/>
                    <a:pt x="10842" y="35856"/>
                  </a:cubicBezTo>
                  <a:cubicBezTo>
                    <a:pt x="9107" y="36590"/>
                    <a:pt x="7406" y="37057"/>
                    <a:pt x="5838" y="37924"/>
                  </a:cubicBezTo>
                  <a:cubicBezTo>
                    <a:pt x="5905" y="36457"/>
                    <a:pt x="5605" y="34889"/>
                    <a:pt x="5605" y="33421"/>
                  </a:cubicBezTo>
                  <a:cubicBezTo>
                    <a:pt x="5571" y="31620"/>
                    <a:pt x="5571" y="29819"/>
                    <a:pt x="5571" y="27984"/>
                  </a:cubicBezTo>
                  <a:cubicBezTo>
                    <a:pt x="7373" y="27751"/>
                    <a:pt x="9341" y="26683"/>
                    <a:pt x="10975" y="26283"/>
                  </a:cubicBezTo>
                  <a:cubicBezTo>
                    <a:pt x="13110" y="25682"/>
                    <a:pt x="15045" y="24548"/>
                    <a:pt x="17146" y="23848"/>
                  </a:cubicBezTo>
                  <a:cubicBezTo>
                    <a:pt x="21883" y="22313"/>
                    <a:pt x="26453" y="20412"/>
                    <a:pt x="31056" y="18544"/>
                  </a:cubicBezTo>
                  <a:cubicBezTo>
                    <a:pt x="31156" y="18511"/>
                    <a:pt x="31223" y="18444"/>
                    <a:pt x="31256" y="18377"/>
                  </a:cubicBezTo>
                  <a:close/>
                  <a:moveTo>
                    <a:pt x="33725" y="28318"/>
                  </a:moveTo>
                  <a:cubicBezTo>
                    <a:pt x="33725" y="28918"/>
                    <a:pt x="33725" y="29485"/>
                    <a:pt x="33658" y="30086"/>
                  </a:cubicBezTo>
                  <a:cubicBezTo>
                    <a:pt x="33458" y="32921"/>
                    <a:pt x="33791" y="35823"/>
                    <a:pt x="33525" y="38625"/>
                  </a:cubicBezTo>
                  <a:cubicBezTo>
                    <a:pt x="33358" y="40026"/>
                    <a:pt x="33224" y="40693"/>
                    <a:pt x="31790" y="40793"/>
                  </a:cubicBezTo>
                  <a:cubicBezTo>
                    <a:pt x="31223" y="40827"/>
                    <a:pt x="30656" y="40860"/>
                    <a:pt x="30122" y="40960"/>
                  </a:cubicBezTo>
                  <a:cubicBezTo>
                    <a:pt x="29255" y="41093"/>
                    <a:pt x="28388" y="41260"/>
                    <a:pt x="27520" y="41460"/>
                  </a:cubicBezTo>
                  <a:cubicBezTo>
                    <a:pt x="26419" y="41594"/>
                    <a:pt x="25285" y="41694"/>
                    <a:pt x="24151" y="41761"/>
                  </a:cubicBezTo>
                  <a:cubicBezTo>
                    <a:pt x="24285" y="38625"/>
                    <a:pt x="24585" y="34922"/>
                    <a:pt x="23918" y="31787"/>
                  </a:cubicBezTo>
                  <a:cubicBezTo>
                    <a:pt x="27120" y="30486"/>
                    <a:pt x="30389" y="29218"/>
                    <a:pt x="33725" y="28318"/>
                  </a:cubicBezTo>
                  <a:close/>
                  <a:moveTo>
                    <a:pt x="15345" y="35223"/>
                  </a:moveTo>
                  <a:lnTo>
                    <a:pt x="15345" y="35223"/>
                  </a:lnTo>
                  <a:cubicBezTo>
                    <a:pt x="14978" y="36257"/>
                    <a:pt x="15045" y="37524"/>
                    <a:pt x="15078" y="38525"/>
                  </a:cubicBezTo>
                  <a:cubicBezTo>
                    <a:pt x="15111" y="39526"/>
                    <a:pt x="14878" y="40626"/>
                    <a:pt x="14945" y="41627"/>
                  </a:cubicBezTo>
                  <a:cubicBezTo>
                    <a:pt x="14277" y="41594"/>
                    <a:pt x="13577" y="41594"/>
                    <a:pt x="12910" y="41594"/>
                  </a:cubicBezTo>
                  <a:lnTo>
                    <a:pt x="9007" y="41594"/>
                  </a:lnTo>
                  <a:cubicBezTo>
                    <a:pt x="8420" y="41619"/>
                    <a:pt x="7715" y="41782"/>
                    <a:pt x="7073" y="41782"/>
                  </a:cubicBezTo>
                  <a:cubicBezTo>
                    <a:pt x="6876" y="41782"/>
                    <a:pt x="6685" y="41766"/>
                    <a:pt x="6505" y="41727"/>
                  </a:cubicBezTo>
                  <a:cubicBezTo>
                    <a:pt x="5238" y="41494"/>
                    <a:pt x="5605" y="40460"/>
                    <a:pt x="5571" y="39392"/>
                  </a:cubicBezTo>
                  <a:lnTo>
                    <a:pt x="5571" y="38925"/>
                  </a:lnTo>
                  <a:cubicBezTo>
                    <a:pt x="7373" y="38492"/>
                    <a:pt x="9174" y="37991"/>
                    <a:pt x="10842" y="37291"/>
                  </a:cubicBezTo>
                  <a:cubicBezTo>
                    <a:pt x="12343" y="36624"/>
                    <a:pt x="13844" y="35923"/>
                    <a:pt x="15345" y="35223"/>
                  </a:cubicBezTo>
                  <a:close/>
                  <a:moveTo>
                    <a:pt x="22950" y="32154"/>
                  </a:moveTo>
                  <a:lnTo>
                    <a:pt x="22950" y="32154"/>
                  </a:lnTo>
                  <a:cubicBezTo>
                    <a:pt x="22350" y="35223"/>
                    <a:pt x="22650" y="38792"/>
                    <a:pt x="22784" y="41794"/>
                  </a:cubicBezTo>
                  <a:cubicBezTo>
                    <a:pt x="22784" y="41794"/>
                    <a:pt x="22784" y="41827"/>
                    <a:pt x="22784" y="41827"/>
                  </a:cubicBezTo>
                  <a:cubicBezTo>
                    <a:pt x="22784" y="41827"/>
                    <a:pt x="22784" y="41827"/>
                    <a:pt x="22784" y="41861"/>
                  </a:cubicBezTo>
                  <a:cubicBezTo>
                    <a:pt x="22116" y="41894"/>
                    <a:pt x="21483" y="41894"/>
                    <a:pt x="20882" y="41894"/>
                  </a:cubicBezTo>
                  <a:cubicBezTo>
                    <a:pt x="19214" y="41894"/>
                    <a:pt x="17613" y="41761"/>
                    <a:pt x="15979" y="41660"/>
                  </a:cubicBezTo>
                  <a:cubicBezTo>
                    <a:pt x="16212" y="40660"/>
                    <a:pt x="16246" y="39492"/>
                    <a:pt x="16246" y="38525"/>
                  </a:cubicBezTo>
                  <a:cubicBezTo>
                    <a:pt x="16212" y="37391"/>
                    <a:pt x="16813" y="35856"/>
                    <a:pt x="16346" y="34789"/>
                  </a:cubicBezTo>
                  <a:cubicBezTo>
                    <a:pt x="17246" y="34389"/>
                    <a:pt x="18114" y="34022"/>
                    <a:pt x="19048" y="33688"/>
                  </a:cubicBezTo>
                  <a:cubicBezTo>
                    <a:pt x="20348" y="33188"/>
                    <a:pt x="21649" y="32654"/>
                    <a:pt x="22950" y="32154"/>
                  </a:cubicBezTo>
                  <a:close/>
                  <a:moveTo>
                    <a:pt x="19765" y="1"/>
                  </a:moveTo>
                  <a:cubicBezTo>
                    <a:pt x="19335" y="1"/>
                    <a:pt x="18864" y="191"/>
                    <a:pt x="18280" y="664"/>
                  </a:cubicBezTo>
                  <a:cubicBezTo>
                    <a:pt x="17013" y="1699"/>
                    <a:pt x="16179" y="2999"/>
                    <a:pt x="15078" y="4134"/>
                  </a:cubicBezTo>
                  <a:cubicBezTo>
                    <a:pt x="13977" y="5301"/>
                    <a:pt x="12810" y="6335"/>
                    <a:pt x="11609" y="7369"/>
                  </a:cubicBezTo>
                  <a:cubicBezTo>
                    <a:pt x="10441" y="8403"/>
                    <a:pt x="9207" y="9437"/>
                    <a:pt x="8073" y="10538"/>
                  </a:cubicBezTo>
                  <a:cubicBezTo>
                    <a:pt x="7006" y="11606"/>
                    <a:pt x="6205" y="12907"/>
                    <a:pt x="5104" y="13941"/>
                  </a:cubicBezTo>
                  <a:cubicBezTo>
                    <a:pt x="4003" y="15008"/>
                    <a:pt x="3170" y="16076"/>
                    <a:pt x="2169" y="17243"/>
                  </a:cubicBezTo>
                  <a:cubicBezTo>
                    <a:pt x="1402" y="18144"/>
                    <a:pt x="534" y="18811"/>
                    <a:pt x="101" y="19978"/>
                  </a:cubicBezTo>
                  <a:cubicBezTo>
                    <a:pt x="1" y="20245"/>
                    <a:pt x="167" y="20545"/>
                    <a:pt x="401" y="20679"/>
                  </a:cubicBezTo>
                  <a:cubicBezTo>
                    <a:pt x="1281" y="21168"/>
                    <a:pt x="1524" y="22549"/>
                    <a:pt x="2687" y="22549"/>
                  </a:cubicBezTo>
                  <a:cubicBezTo>
                    <a:pt x="2714" y="22549"/>
                    <a:pt x="2741" y="22548"/>
                    <a:pt x="2769" y="22547"/>
                  </a:cubicBezTo>
                  <a:cubicBezTo>
                    <a:pt x="3336" y="22513"/>
                    <a:pt x="3770" y="22213"/>
                    <a:pt x="4137" y="21813"/>
                  </a:cubicBezTo>
                  <a:cubicBezTo>
                    <a:pt x="4170" y="23614"/>
                    <a:pt x="4137" y="25416"/>
                    <a:pt x="4137" y="27217"/>
                  </a:cubicBezTo>
                  <a:cubicBezTo>
                    <a:pt x="4137" y="27284"/>
                    <a:pt x="4137" y="27384"/>
                    <a:pt x="4137" y="27450"/>
                  </a:cubicBezTo>
                  <a:cubicBezTo>
                    <a:pt x="3937" y="27584"/>
                    <a:pt x="3937" y="27851"/>
                    <a:pt x="4104" y="27951"/>
                  </a:cubicBezTo>
                  <a:cubicBezTo>
                    <a:pt x="4037" y="31086"/>
                    <a:pt x="3703" y="34455"/>
                    <a:pt x="4270" y="37524"/>
                  </a:cubicBezTo>
                  <a:cubicBezTo>
                    <a:pt x="4104" y="38325"/>
                    <a:pt x="4104" y="39125"/>
                    <a:pt x="4037" y="39959"/>
                  </a:cubicBezTo>
                  <a:cubicBezTo>
                    <a:pt x="3970" y="40827"/>
                    <a:pt x="3770" y="41927"/>
                    <a:pt x="4304" y="42661"/>
                  </a:cubicBezTo>
                  <a:cubicBezTo>
                    <a:pt x="4786" y="43321"/>
                    <a:pt x="5649" y="43492"/>
                    <a:pt x="6574" y="43492"/>
                  </a:cubicBezTo>
                  <a:cubicBezTo>
                    <a:pt x="7567" y="43492"/>
                    <a:pt x="8631" y="43295"/>
                    <a:pt x="9374" y="43295"/>
                  </a:cubicBezTo>
                  <a:cubicBezTo>
                    <a:pt x="11075" y="43295"/>
                    <a:pt x="12776" y="43295"/>
                    <a:pt x="14478" y="43262"/>
                  </a:cubicBezTo>
                  <a:cubicBezTo>
                    <a:pt x="16002" y="43262"/>
                    <a:pt x="17467" y="43564"/>
                    <a:pt x="18957" y="43564"/>
                  </a:cubicBezTo>
                  <a:cubicBezTo>
                    <a:pt x="19032" y="43564"/>
                    <a:pt x="19106" y="43563"/>
                    <a:pt x="19181" y="43562"/>
                  </a:cubicBezTo>
                  <a:cubicBezTo>
                    <a:pt x="19531" y="43562"/>
                    <a:pt x="19877" y="43564"/>
                    <a:pt x="20221" y="43564"/>
                  </a:cubicBezTo>
                  <a:cubicBezTo>
                    <a:pt x="21251" y="43564"/>
                    <a:pt x="22258" y="43545"/>
                    <a:pt x="23284" y="43395"/>
                  </a:cubicBezTo>
                  <a:cubicBezTo>
                    <a:pt x="24718" y="43195"/>
                    <a:pt x="26119" y="43295"/>
                    <a:pt x="27520" y="43028"/>
                  </a:cubicBezTo>
                  <a:cubicBezTo>
                    <a:pt x="28421" y="42961"/>
                    <a:pt x="29255" y="42761"/>
                    <a:pt x="30222" y="42628"/>
                  </a:cubicBezTo>
                  <a:cubicBezTo>
                    <a:pt x="31423" y="42428"/>
                    <a:pt x="33124" y="42728"/>
                    <a:pt x="34192" y="41927"/>
                  </a:cubicBezTo>
                  <a:cubicBezTo>
                    <a:pt x="35059" y="41294"/>
                    <a:pt x="35159" y="40326"/>
                    <a:pt x="35226" y="39325"/>
                  </a:cubicBezTo>
                  <a:cubicBezTo>
                    <a:pt x="35292" y="37391"/>
                    <a:pt x="35126" y="35423"/>
                    <a:pt x="35159" y="33488"/>
                  </a:cubicBezTo>
                  <a:cubicBezTo>
                    <a:pt x="35192" y="29852"/>
                    <a:pt x="35659" y="26216"/>
                    <a:pt x="35459" y="22580"/>
                  </a:cubicBezTo>
                  <a:lnTo>
                    <a:pt x="35459" y="22580"/>
                  </a:lnTo>
                  <a:cubicBezTo>
                    <a:pt x="35758" y="22825"/>
                    <a:pt x="35969" y="23092"/>
                    <a:pt x="36416" y="23092"/>
                  </a:cubicBezTo>
                  <a:cubicBezTo>
                    <a:pt x="36517" y="23092"/>
                    <a:pt x="36631" y="23078"/>
                    <a:pt x="36760" y="23047"/>
                  </a:cubicBezTo>
                  <a:cubicBezTo>
                    <a:pt x="37494" y="22814"/>
                    <a:pt x="38128" y="21846"/>
                    <a:pt x="38295" y="21179"/>
                  </a:cubicBezTo>
                  <a:cubicBezTo>
                    <a:pt x="38795" y="19011"/>
                    <a:pt x="35926" y="16609"/>
                    <a:pt x="34459" y="15208"/>
                  </a:cubicBezTo>
                  <a:cubicBezTo>
                    <a:pt x="34592" y="14608"/>
                    <a:pt x="34459" y="13907"/>
                    <a:pt x="34525" y="13274"/>
                  </a:cubicBezTo>
                  <a:cubicBezTo>
                    <a:pt x="34625" y="11039"/>
                    <a:pt x="34725" y="8970"/>
                    <a:pt x="34659" y="6735"/>
                  </a:cubicBezTo>
                  <a:cubicBezTo>
                    <a:pt x="34659" y="5935"/>
                    <a:pt x="34825" y="4901"/>
                    <a:pt x="33958" y="4501"/>
                  </a:cubicBezTo>
                  <a:cubicBezTo>
                    <a:pt x="33843" y="4451"/>
                    <a:pt x="33714" y="4432"/>
                    <a:pt x="33577" y="4432"/>
                  </a:cubicBezTo>
                  <a:cubicBezTo>
                    <a:pt x="33160" y="4432"/>
                    <a:pt x="32675" y="4609"/>
                    <a:pt x="32324" y="4634"/>
                  </a:cubicBezTo>
                  <a:cubicBezTo>
                    <a:pt x="32236" y="4639"/>
                    <a:pt x="32149" y="4642"/>
                    <a:pt x="32063" y="4642"/>
                  </a:cubicBezTo>
                  <a:cubicBezTo>
                    <a:pt x="31125" y="4642"/>
                    <a:pt x="30289" y="4360"/>
                    <a:pt x="29375" y="4360"/>
                  </a:cubicBezTo>
                  <a:cubicBezTo>
                    <a:pt x="29291" y="4360"/>
                    <a:pt x="29207" y="4362"/>
                    <a:pt x="29121" y="4367"/>
                  </a:cubicBezTo>
                  <a:cubicBezTo>
                    <a:pt x="28754" y="4400"/>
                    <a:pt x="28388" y="4734"/>
                    <a:pt x="28521" y="5134"/>
                  </a:cubicBezTo>
                  <a:cubicBezTo>
                    <a:pt x="28888" y="6168"/>
                    <a:pt x="28588" y="7169"/>
                    <a:pt x="28688" y="8203"/>
                  </a:cubicBezTo>
                  <a:cubicBezTo>
                    <a:pt x="28754" y="8604"/>
                    <a:pt x="28788" y="9037"/>
                    <a:pt x="28888" y="9437"/>
                  </a:cubicBezTo>
                  <a:cubicBezTo>
                    <a:pt x="28354" y="8904"/>
                    <a:pt x="27887" y="8337"/>
                    <a:pt x="27487" y="7736"/>
                  </a:cubicBezTo>
                  <a:cubicBezTo>
                    <a:pt x="26153" y="5668"/>
                    <a:pt x="24551" y="2999"/>
                    <a:pt x="22483" y="1565"/>
                  </a:cubicBezTo>
                  <a:cubicBezTo>
                    <a:pt x="21344" y="783"/>
                    <a:pt x="20638" y="1"/>
                    <a:pt x="19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6159358" y="4163717"/>
              <a:ext cx="60736" cy="78515"/>
            </a:xfrm>
            <a:custGeom>
              <a:avLst/>
              <a:gdLst/>
              <a:ahLst/>
              <a:cxnLst/>
              <a:rect l="l" t="t" r="r" b="b"/>
              <a:pathLst>
                <a:path w="4721" h="6103" extrusionOk="0">
                  <a:moveTo>
                    <a:pt x="3495" y="1"/>
                  </a:moveTo>
                  <a:cubicBezTo>
                    <a:pt x="3237" y="1"/>
                    <a:pt x="2972" y="51"/>
                    <a:pt x="2759" y="139"/>
                  </a:cubicBezTo>
                  <a:cubicBezTo>
                    <a:pt x="1958" y="439"/>
                    <a:pt x="257" y="1073"/>
                    <a:pt x="524" y="2207"/>
                  </a:cubicBezTo>
                  <a:cubicBezTo>
                    <a:pt x="724" y="3074"/>
                    <a:pt x="1892" y="3174"/>
                    <a:pt x="2592" y="3341"/>
                  </a:cubicBezTo>
                  <a:cubicBezTo>
                    <a:pt x="3359" y="3541"/>
                    <a:pt x="3326" y="4308"/>
                    <a:pt x="2692" y="4742"/>
                  </a:cubicBezTo>
                  <a:cubicBezTo>
                    <a:pt x="2457" y="4899"/>
                    <a:pt x="2139" y="4953"/>
                    <a:pt x="1799" y="4953"/>
                  </a:cubicBezTo>
                  <a:cubicBezTo>
                    <a:pt x="1274" y="4953"/>
                    <a:pt x="696" y="4823"/>
                    <a:pt x="291" y="4742"/>
                  </a:cubicBezTo>
                  <a:cubicBezTo>
                    <a:pt x="280" y="4739"/>
                    <a:pt x="270" y="4738"/>
                    <a:pt x="260" y="4738"/>
                  </a:cubicBezTo>
                  <a:cubicBezTo>
                    <a:pt x="134" y="4738"/>
                    <a:pt x="0" y="4919"/>
                    <a:pt x="124" y="5042"/>
                  </a:cubicBezTo>
                  <a:cubicBezTo>
                    <a:pt x="722" y="5591"/>
                    <a:pt x="1489" y="6102"/>
                    <a:pt x="2298" y="6102"/>
                  </a:cubicBezTo>
                  <a:cubicBezTo>
                    <a:pt x="2570" y="6102"/>
                    <a:pt x="2848" y="6044"/>
                    <a:pt x="3126" y="5909"/>
                  </a:cubicBezTo>
                  <a:cubicBezTo>
                    <a:pt x="3993" y="5476"/>
                    <a:pt x="4660" y="4308"/>
                    <a:pt x="4360" y="3341"/>
                  </a:cubicBezTo>
                  <a:cubicBezTo>
                    <a:pt x="4060" y="2374"/>
                    <a:pt x="3159" y="2274"/>
                    <a:pt x="2325" y="2073"/>
                  </a:cubicBezTo>
                  <a:cubicBezTo>
                    <a:pt x="2192" y="2073"/>
                    <a:pt x="1725" y="2007"/>
                    <a:pt x="1692" y="1907"/>
                  </a:cubicBezTo>
                  <a:lnTo>
                    <a:pt x="1692" y="1907"/>
                  </a:lnTo>
                  <a:cubicBezTo>
                    <a:pt x="1695" y="1918"/>
                    <a:pt x="1705" y="1923"/>
                    <a:pt x="1720" y="1923"/>
                  </a:cubicBezTo>
                  <a:cubicBezTo>
                    <a:pt x="1844" y="1923"/>
                    <a:pt x="2307" y="1595"/>
                    <a:pt x="2425" y="1506"/>
                  </a:cubicBezTo>
                  <a:cubicBezTo>
                    <a:pt x="2698" y="1382"/>
                    <a:pt x="3211" y="1018"/>
                    <a:pt x="3566" y="1018"/>
                  </a:cubicBezTo>
                  <a:cubicBezTo>
                    <a:pt x="3688" y="1018"/>
                    <a:pt x="3791" y="1062"/>
                    <a:pt x="3860" y="1173"/>
                  </a:cubicBezTo>
                  <a:cubicBezTo>
                    <a:pt x="3935" y="1278"/>
                    <a:pt x="4044" y="1329"/>
                    <a:pt x="4150" y="1329"/>
                  </a:cubicBezTo>
                  <a:cubicBezTo>
                    <a:pt x="4280" y="1329"/>
                    <a:pt x="4405" y="1253"/>
                    <a:pt x="4460" y="1106"/>
                  </a:cubicBezTo>
                  <a:cubicBezTo>
                    <a:pt x="4720" y="302"/>
                    <a:pt x="4125" y="1"/>
                    <a:pt x="3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6240335" y="4138114"/>
              <a:ext cx="58806" cy="65740"/>
            </a:xfrm>
            <a:custGeom>
              <a:avLst/>
              <a:gdLst/>
              <a:ahLst/>
              <a:cxnLst/>
              <a:rect l="l" t="t" r="r" b="b"/>
              <a:pathLst>
                <a:path w="4571" h="5110" extrusionOk="0">
                  <a:moveTo>
                    <a:pt x="2422" y="1060"/>
                  </a:moveTo>
                  <a:cubicBezTo>
                    <a:pt x="2515" y="1060"/>
                    <a:pt x="2609" y="1081"/>
                    <a:pt x="2703" y="1128"/>
                  </a:cubicBezTo>
                  <a:cubicBezTo>
                    <a:pt x="3403" y="1462"/>
                    <a:pt x="3203" y="2762"/>
                    <a:pt x="2870" y="3263"/>
                  </a:cubicBezTo>
                  <a:cubicBezTo>
                    <a:pt x="2647" y="3586"/>
                    <a:pt x="2157" y="3921"/>
                    <a:pt x="1752" y="3921"/>
                  </a:cubicBezTo>
                  <a:cubicBezTo>
                    <a:pt x="1488" y="3921"/>
                    <a:pt x="1261" y="3778"/>
                    <a:pt x="1168" y="3396"/>
                  </a:cubicBezTo>
                  <a:cubicBezTo>
                    <a:pt x="1068" y="2896"/>
                    <a:pt x="1035" y="1862"/>
                    <a:pt x="1602" y="1562"/>
                  </a:cubicBezTo>
                  <a:cubicBezTo>
                    <a:pt x="1702" y="1528"/>
                    <a:pt x="1735" y="1428"/>
                    <a:pt x="1735" y="1361"/>
                  </a:cubicBezTo>
                  <a:cubicBezTo>
                    <a:pt x="1951" y="1194"/>
                    <a:pt x="2184" y="1060"/>
                    <a:pt x="2422" y="1060"/>
                  </a:cubicBezTo>
                  <a:close/>
                  <a:moveTo>
                    <a:pt x="2524" y="0"/>
                  </a:moveTo>
                  <a:cubicBezTo>
                    <a:pt x="2275" y="0"/>
                    <a:pt x="2019" y="48"/>
                    <a:pt x="1769" y="127"/>
                  </a:cubicBezTo>
                  <a:cubicBezTo>
                    <a:pt x="1002" y="361"/>
                    <a:pt x="668" y="728"/>
                    <a:pt x="334" y="1462"/>
                  </a:cubicBezTo>
                  <a:cubicBezTo>
                    <a:pt x="301" y="1595"/>
                    <a:pt x="301" y="1728"/>
                    <a:pt x="401" y="1828"/>
                  </a:cubicBezTo>
                  <a:cubicBezTo>
                    <a:pt x="34" y="2462"/>
                    <a:pt x="1" y="3396"/>
                    <a:pt x="168" y="3997"/>
                  </a:cubicBezTo>
                  <a:cubicBezTo>
                    <a:pt x="419" y="4786"/>
                    <a:pt x="1060" y="5110"/>
                    <a:pt x="1749" y="5110"/>
                  </a:cubicBezTo>
                  <a:cubicBezTo>
                    <a:pt x="2429" y="5110"/>
                    <a:pt x="3156" y="4794"/>
                    <a:pt x="3603" y="4297"/>
                  </a:cubicBezTo>
                  <a:cubicBezTo>
                    <a:pt x="4537" y="3263"/>
                    <a:pt x="4571" y="1395"/>
                    <a:pt x="3570" y="394"/>
                  </a:cubicBezTo>
                  <a:cubicBezTo>
                    <a:pt x="3268" y="112"/>
                    <a:pt x="2904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6299568" y="4120874"/>
              <a:ext cx="76392" cy="63540"/>
            </a:xfrm>
            <a:custGeom>
              <a:avLst/>
              <a:gdLst/>
              <a:ahLst/>
              <a:cxnLst/>
              <a:rect l="l" t="t" r="r" b="b"/>
              <a:pathLst>
                <a:path w="5938" h="4939" extrusionOk="0">
                  <a:moveTo>
                    <a:pt x="1224" y="0"/>
                  </a:moveTo>
                  <a:cubicBezTo>
                    <a:pt x="1060" y="0"/>
                    <a:pt x="909" y="98"/>
                    <a:pt x="867" y="333"/>
                  </a:cubicBezTo>
                  <a:cubicBezTo>
                    <a:pt x="667" y="1501"/>
                    <a:pt x="0" y="3569"/>
                    <a:pt x="967" y="4569"/>
                  </a:cubicBezTo>
                  <a:cubicBezTo>
                    <a:pt x="1222" y="4837"/>
                    <a:pt x="1501" y="4939"/>
                    <a:pt x="1786" y="4939"/>
                  </a:cubicBezTo>
                  <a:cubicBezTo>
                    <a:pt x="2247" y="4939"/>
                    <a:pt x="2723" y="4671"/>
                    <a:pt x="3136" y="4403"/>
                  </a:cubicBezTo>
                  <a:cubicBezTo>
                    <a:pt x="3970" y="3802"/>
                    <a:pt x="5204" y="4169"/>
                    <a:pt x="5804" y="3168"/>
                  </a:cubicBezTo>
                  <a:cubicBezTo>
                    <a:pt x="5938" y="2968"/>
                    <a:pt x="5871" y="2735"/>
                    <a:pt x="5671" y="2601"/>
                  </a:cubicBezTo>
                  <a:cubicBezTo>
                    <a:pt x="5468" y="2473"/>
                    <a:pt x="5240" y="2427"/>
                    <a:pt x="5002" y="2427"/>
                  </a:cubicBezTo>
                  <a:cubicBezTo>
                    <a:pt x="4498" y="2427"/>
                    <a:pt x="3945" y="2633"/>
                    <a:pt x="3469" y="2701"/>
                  </a:cubicBezTo>
                  <a:cubicBezTo>
                    <a:pt x="3269" y="2768"/>
                    <a:pt x="1868" y="3302"/>
                    <a:pt x="1935" y="3569"/>
                  </a:cubicBezTo>
                  <a:cubicBezTo>
                    <a:pt x="1735" y="3302"/>
                    <a:pt x="1835" y="2301"/>
                    <a:pt x="1835" y="2068"/>
                  </a:cubicBezTo>
                  <a:cubicBezTo>
                    <a:pt x="1835" y="1534"/>
                    <a:pt x="1801" y="967"/>
                    <a:pt x="1735" y="467"/>
                  </a:cubicBezTo>
                  <a:cubicBezTo>
                    <a:pt x="1715" y="193"/>
                    <a:pt x="1456" y="0"/>
                    <a:pt x="1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6371359" y="4087603"/>
              <a:ext cx="68982" cy="75093"/>
            </a:xfrm>
            <a:custGeom>
              <a:avLst/>
              <a:gdLst/>
              <a:ahLst/>
              <a:cxnLst/>
              <a:rect l="l" t="t" r="r" b="b"/>
              <a:pathLst>
                <a:path w="5362" h="5837" extrusionOk="0">
                  <a:moveTo>
                    <a:pt x="2759" y="1251"/>
                  </a:moveTo>
                  <a:cubicBezTo>
                    <a:pt x="3560" y="1318"/>
                    <a:pt x="4160" y="2419"/>
                    <a:pt x="3693" y="3053"/>
                  </a:cubicBezTo>
                  <a:cubicBezTo>
                    <a:pt x="3427" y="3386"/>
                    <a:pt x="3026" y="3653"/>
                    <a:pt x="2726" y="3987"/>
                  </a:cubicBezTo>
                  <a:cubicBezTo>
                    <a:pt x="2559" y="4187"/>
                    <a:pt x="2392" y="4387"/>
                    <a:pt x="2226" y="4554"/>
                  </a:cubicBezTo>
                  <a:cubicBezTo>
                    <a:pt x="2159" y="4153"/>
                    <a:pt x="1992" y="3786"/>
                    <a:pt x="1959" y="3419"/>
                  </a:cubicBezTo>
                  <a:cubicBezTo>
                    <a:pt x="1959" y="2952"/>
                    <a:pt x="1959" y="2586"/>
                    <a:pt x="1825" y="2152"/>
                  </a:cubicBezTo>
                  <a:cubicBezTo>
                    <a:pt x="1692" y="1818"/>
                    <a:pt x="1559" y="1551"/>
                    <a:pt x="1392" y="1351"/>
                  </a:cubicBezTo>
                  <a:cubicBezTo>
                    <a:pt x="1859" y="1251"/>
                    <a:pt x="2426" y="1251"/>
                    <a:pt x="2759" y="1251"/>
                  </a:cubicBezTo>
                  <a:close/>
                  <a:moveTo>
                    <a:pt x="2907" y="1"/>
                  </a:moveTo>
                  <a:cubicBezTo>
                    <a:pt x="2126" y="1"/>
                    <a:pt x="1210" y="343"/>
                    <a:pt x="558" y="818"/>
                  </a:cubicBezTo>
                  <a:lnTo>
                    <a:pt x="524" y="818"/>
                  </a:lnTo>
                  <a:cubicBezTo>
                    <a:pt x="497" y="810"/>
                    <a:pt x="469" y="806"/>
                    <a:pt x="443" y="806"/>
                  </a:cubicBezTo>
                  <a:cubicBezTo>
                    <a:pt x="247" y="806"/>
                    <a:pt x="99" y="1008"/>
                    <a:pt x="158" y="1185"/>
                  </a:cubicBezTo>
                  <a:cubicBezTo>
                    <a:pt x="0" y="1436"/>
                    <a:pt x="199" y="1688"/>
                    <a:pt x="474" y="1688"/>
                  </a:cubicBezTo>
                  <a:cubicBezTo>
                    <a:pt x="490" y="1688"/>
                    <a:pt x="507" y="1687"/>
                    <a:pt x="524" y="1685"/>
                  </a:cubicBezTo>
                  <a:cubicBezTo>
                    <a:pt x="625" y="2052"/>
                    <a:pt x="658" y="2586"/>
                    <a:pt x="658" y="2819"/>
                  </a:cubicBezTo>
                  <a:cubicBezTo>
                    <a:pt x="625" y="3186"/>
                    <a:pt x="524" y="3486"/>
                    <a:pt x="558" y="3820"/>
                  </a:cubicBezTo>
                  <a:cubicBezTo>
                    <a:pt x="625" y="4220"/>
                    <a:pt x="791" y="4587"/>
                    <a:pt x="891" y="4954"/>
                  </a:cubicBezTo>
                  <a:cubicBezTo>
                    <a:pt x="991" y="5287"/>
                    <a:pt x="1258" y="5454"/>
                    <a:pt x="1559" y="5454"/>
                  </a:cubicBezTo>
                  <a:cubicBezTo>
                    <a:pt x="1559" y="5454"/>
                    <a:pt x="1559" y="5488"/>
                    <a:pt x="1592" y="5521"/>
                  </a:cubicBezTo>
                  <a:cubicBezTo>
                    <a:pt x="1807" y="5746"/>
                    <a:pt x="2042" y="5836"/>
                    <a:pt x="2280" y="5836"/>
                  </a:cubicBezTo>
                  <a:cubicBezTo>
                    <a:pt x="2853" y="5836"/>
                    <a:pt x="3440" y="5312"/>
                    <a:pt x="3793" y="4887"/>
                  </a:cubicBezTo>
                  <a:cubicBezTo>
                    <a:pt x="4494" y="4120"/>
                    <a:pt x="5361" y="3653"/>
                    <a:pt x="5261" y="2452"/>
                  </a:cubicBezTo>
                  <a:cubicBezTo>
                    <a:pt x="5194" y="1385"/>
                    <a:pt x="4327" y="150"/>
                    <a:pt x="3193" y="17"/>
                  </a:cubicBezTo>
                  <a:cubicBezTo>
                    <a:pt x="3100" y="6"/>
                    <a:pt x="3005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34"/>
          <p:cNvGrpSpPr/>
          <p:nvPr/>
        </p:nvGrpSpPr>
        <p:grpSpPr>
          <a:xfrm>
            <a:off x="7238434" y="2271740"/>
            <a:ext cx="613940" cy="311756"/>
            <a:chOff x="5958383" y="1800906"/>
            <a:chExt cx="522769" cy="265482"/>
          </a:xfrm>
        </p:grpSpPr>
        <p:sp>
          <p:nvSpPr>
            <p:cNvPr id="1709" name="Google Shape;1709;p34"/>
            <p:cNvSpPr/>
            <p:nvPr/>
          </p:nvSpPr>
          <p:spPr>
            <a:xfrm>
              <a:off x="5958383" y="1800906"/>
              <a:ext cx="522769" cy="265482"/>
            </a:xfrm>
            <a:custGeom>
              <a:avLst/>
              <a:gdLst/>
              <a:ahLst/>
              <a:cxnLst/>
              <a:rect l="l" t="t" r="r" b="b"/>
              <a:pathLst>
                <a:path w="40635" h="20636" extrusionOk="0">
                  <a:moveTo>
                    <a:pt x="9606" y="1599"/>
                  </a:moveTo>
                  <a:cubicBezTo>
                    <a:pt x="11233" y="1599"/>
                    <a:pt x="12813" y="2003"/>
                    <a:pt x="14110" y="3093"/>
                  </a:cubicBezTo>
                  <a:cubicBezTo>
                    <a:pt x="15578" y="4360"/>
                    <a:pt x="15411" y="5861"/>
                    <a:pt x="16145" y="7396"/>
                  </a:cubicBezTo>
                  <a:cubicBezTo>
                    <a:pt x="16545" y="8263"/>
                    <a:pt x="17079" y="8730"/>
                    <a:pt x="18046" y="8730"/>
                  </a:cubicBezTo>
                  <a:cubicBezTo>
                    <a:pt x="18083" y="8732"/>
                    <a:pt x="18120" y="8733"/>
                    <a:pt x="18157" y="8733"/>
                  </a:cubicBezTo>
                  <a:cubicBezTo>
                    <a:pt x="18824" y="8733"/>
                    <a:pt x="19519" y="8461"/>
                    <a:pt x="20215" y="8430"/>
                  </a:cubicBezTo>
                  <a:cubicBezTo>
                    <a:pt x="20504" y="8419"/>
                    <a:pt x="20796" y="8415"/>
                    <a:pt x="21091" y="8415"/>
                  </a:cubicBezTo>
                  <a:cubicBezTo>
                    <a:pt x="21679" y="8415"/>
                    <a:pt x="22272" y="8430"/>
                    <a:pt x="22850" y="8430"/>
                  </a:cubicBezTo>
                  <a:cubicBezTo>
                    <a:pt x="24584" y="8430"/>
                    <a:pt x="26219" y="8497"/>
                    <a:pt x="27920" y="8630"/>
                  </a:cubicBezTo>
                  <a:cubicBezTo>
                    <a:pt x="29555" y="8763"/>
                    <a:pt x="31222" y="9030"/>
                    <a:pt x="32857" y="9030"/>
                  </a:cubicBezTo>
                  <a:cubicBezTo>
                    <a:pt x="33658" y="9030"/>
                    <a:pt x="34458" y="9064"/>
                    <a:pt x="35259" y="9064"/>
                  </a:cubicBezTo>
                  <a:cubicBezTo>
                    <a:pt x="35481" y="9064"/>
                    <a:pt x="35600" y="9093"/>
                    <a:pt x="35763" y="9093"/>
                  </a:cubicBezTo>
                  <a:cubicBezTo>
                    <a:pt x="35844" y="9093"/>
                    <a:pt x="35937" y="9086"/>
                    <a:pt x="36059" y="9064"/>
                  </a:cubicBezTo>
                  <a:cubicBezTo>
                    <a:pt x="36226" y="8997"/>
                    <a:pt x="36326" y="8897"/>
                    <a:pt x="36393" y="8797"/>
                  </a:cubicBezTo>
                  <a:cubicBezTo>
                    <a:pt x="36483" y="8792"/>
                    <a:pt x="36572" y="8790"/>
                    <a:pt x="36660" y="8790"/>
                  </a:cubicBezTo>
                  <a:cubicBezTo>
                    <a:pt x="37260" y="8790"/>
                    <a:pt x="37812" y="8911"/>
                    <a:pt x="38161" y="9464"/>
                  </a:cubicBezTo>
                  <a:cubicBezTo>
                    <a:pt x="38528" y="10098"/>
                    <a:pt x="38961" y="11932"/>
                    <a:pt x="38728" y="12633"/>
                  </a:cubicBezTo>
                  <a:cubicBezTo>
                    <a:pt x="38628" y="12933"/>
                    <a:pt x="38428" y="13133"/>
                    <a:pt x="38161" y="13300"/>
                  </a:cubicBezTo>
                  <a:cubicBezTo>
                    <a:pt x="38161" y="13300"/>
                    <a:pt x="38127" y="13267"/>
                    <a:pt x="38127" y="13267"/>
                  </a:cubicBezTo>
                  <a:cubicBezTo>
                    <a:pt x="38007" y="13259"/>
                    <a:pt x="37862" y="13253"/>
                    <a:pt x="37705" y="13253"/>
                  </a:cubicBezTo>
                  <a:cubicBezTo>
                    <a:pt x="37207" y="13253"/>
                    <a:pt x="36589" y="13313"/>
                    <a:pt x="36259" y="13567"/>
                  </a:cubicBezTo>
                  <a:cubicBezTo>
                    <a:pt x="35859" y="13867"/>
                    <a:pt x="36026" y="14301"/>
                    <a:pt x="35759" y="14634"/>
                  </a:cubicBezTo>
                  <a:cubicBezTo>
                    <a:pt x="35541" y="14896"/>
                    <a:pt x="34638" y="15144"/>
                    <a:pt x="33909" y="15144"/>
                  </a:cubicBezTo>
                  <a:cubicBezTo>
                    <a:pt x="33523" y="15144"/>
                    <a:pt x="33185" y="15074"/>
                    <a:pt x="33024" y="14901"/>
                  </a:cubicBezTo>
                  <a:cubicBezTo>
                    <a:pt x="32657" y="14467"/>
                    <a:pt x="33090" y="13800"/>
                    <a:pt x="32457" y="13300"/>
                  </a:cubicBezTo>
                  <a:cubicBezTo>
                    <a:pt x="32201" y="13124"/>
                    <a:pt x="31893" y="13079"/>
                    <a:pt x="31574" y="13079"/>
                  </a:cubicBezTo>
                  <a:cubicBezTo>
                    <a:pt x="31227" y="13079"/>
                    <a:pt x="30869" y="13133"/>
                    <a:pt x="30555" y="13133"/>
                  </a:cubicBezTo>
                  <a:cubicBezTo>
                    <a:pt x="30018" y="13133"/>
                    <a:pt x="29399" y="13019"/>
                    <a:pt x="28825" y="13019"/>
                  </a:cubicBezTo>
                  <a:cubicBezTo>
                    <a:pt x="28579" y="13019"/>
                    <a:pt x="28340" y="13040"/>
                    <a:pt x="28120" y="13100"/>
                  </a:cubicBezTo>
                  <a:cubicBezTo>
                    <a:pt x="27520" y="13267"/>
                    <a:pt x="27386" y="13500"/>
                    <a:pt x="26953" y="13900"/>
                  </a:cubicBezTo>
                  <a:cubicBezTo>
                    <a:pt x="26664" y="14167"/>
                    <a:pt x="26701" y="14390"/>
                    <a:pt x="26599" y="14390"/>
                  </a:cubicBezTo>
                  <a:cubicBezTo>
                    <a:pt x="26549" y="14390"/>
                    <a:pt x="26463" y="14334"/>
                    <a:pt x="26286" y="14201"/>
                  </a:cubicBezTo>
                  <a:cubicBezTo>
                    <a:pt x="26052" y="14000"/>
                    <a:pt x="25819" y="13400"/>
                    <a:pt x="25552" y="13167"/>
                  </a:cubicBezTo>
                  <a:cubicBezTo>
                    <a:pt x="25448" y="13046"/>
                    <a:pt x="25274" y="12979"/>
                    <a:pt x="25101" y="12979"/>
                  </a:cubicBezTo>
                  <a:cubicBezTo>
                    <a:pt x="24940" y="12979"/>
                    <a:pt x="24781" y="13038"/>
                    <a:pt x="24684" y="13167"/>
                  </a:cubicBezTo>
                  <a:cubicBezTo>
                    <a:pt x="24418" y="13467"/>
                    <a:pt x="24217" y="13900"/>
                    <a:pt x="23951" y="14201"/>
                  </a:cubicBezTo>
                  <a:cubicBezTo>
                    <a:pt x="23723" y="14459"/>
                    <a:pt x="23563" y="14561"/>
                    <a:pt x="23431" y="14561"/>
                  </a:cubicBezTo>
                  <a:cubicBezTo>
                    <a:pt x="23138" y="14561"/>
                    <a:pt x="22987" y="14058"/>
                    <a:pt x="22550" y="13667"/>
                  </a:cubicBezTo>
                  <a:cubicBezTo>
                    <a:pt x="22114" y="13264"/>
                    <a:pt x="21678" y="13141"/>
                    <a:pt x="21216" y="13141"/>
                  </a:cubicBezTo>
                  <a:cubicBezTo>
                    <a:pt x="20723" y="13141"/>
                    <a:pt x="20200" y="13281"/>
                    <a:pt x="19614" y="13367"/>
                  </a:cubicBezTo>
                  <a:cubicBezTo>
                    <a:pt x="18680" y="13500"/>
                    <a:pt x="17746" y="13634"/>
                    <a:pt x="17179" y="14434"/>
                  </a:cubicBezTo>
                  <a:cubicBezTo>
                    <a:pt x="16846" y="14868"/>
                    <a:pt x="16579" y="15401"/>
                    <a:pt x="16312" y="15969"/>
                  </a:cubicBezTo>
                  <a:cubicBezTo>
                    <a:pt x="16312" y="16002"/>
                    <a:pt x="16278" y="16002"/>
                    <a:pt x="16278" y="16035"/>
                  </a:cubicBezTo>
                  <a:cubicBezTo>
                    <a:pt x="16078" y="16335"/>
                    <a:pt x="15578" y="16469"/>
                    <a:pt x="15311" y="16636"/>
                  </a:cubicBezTo>
                  <a:cubicBezTo>
                    <a:pt x="14744" y="17036"/>
                    <a:pt x="14310" y="17636"/>
                    <a:pt x="13743" y="18037"/>
                  </a:cubicBezTo>
                  <a:cubicBezTo>
                    <a:pt x="12845" y="18660"/>
                    <a:pt x="11715" y="18880"/>
                    <a:pt x="10564" y="18880"/>
                  </a:cubicBezTo>
                  <a:cubicBezTo>
                    <a:pt x="9620" y="18880"/>
                    <a:pt x="8662" y="18732"/>
                    <a:pt x="7806" y="18537"/>
                  </a:cubicBezTo>
                  <a:cubicBezTo>
                    <a:pt x="6238" y="18170"/>
                    <a:pt x="4570" y="17503"/>
                    <a:pt x="3403" y="16369"/>
                  </a:cubicBezTo>
                  <a:cubicBezTo>
                    <a:pt x="2002" y="15035"/>
                    <a:pt x="1935" y="13267"/>
                    <a:pt x="1668" y="11499"/>
                  </a:cubicBezTo>
                  <a:cubicBezTo>
                    <a:pt x="1134" y="8196"/>
                    <a:pt x="2035" y="4360"/>
                    <a:pt x="5070" y="2492"/>
                  </a:cubicBezTo>
                  <a:cubicBezTo>
                    <a:pt x="5237" y="2392"/>
                    <a:pt x="5404" y="2292"/>
                    <a:pt x="5604" y="2192"/>
                  </a:cubicBezTo>
                  <a:cubicBezTo>
                    <a:pt x="6471" y="2059"/>
                    <a:pt x="7372" y="1825"/>
                    <a:pt x="8206" y="1692"/>
                  </a:cubicBezTo>
                  <a:cubicBezTo>
                    <a:pt x="8673" y="1632"/>
                    <a:pt x="9142" y="1599"/>
                    <a:pt x="9606" y="1599"/>
                  </a:cubicBezTo>
                  <a:close/>
                  <a:moveTo>
                    <a:pt x="9277" y="1"/>
                  </a:moveTo>
                  <a:cubicBezTo>
                    <a:pt x="8072" y="1"/>
                    <a:pt x="6895" y="280"/>
                    <a:pt x="5638" y="791"/>
                  </a:cubicBezTo>
                  <a:cubicBezTo>
                    <a:pt x="3503" y="1658"/>
                    <a:pt x="2202" y="3193"/>
                    <a:pt x="1001" y="5094"/>
                  </a:cubicBezTo>
                  <a:cubicBezTo>
                    <a:pt x="0" y="6695"/>
                    <a:pt x="0" y="9164"/>
                    <a:pt x="100" y="10998"/>
                  </a:cubicBezTo>
                  <a:cubicBezTo>
                    <a:pt x="167" y="12766"/>
                    <a:pt x="400" y="15101"/>
                    <a:pt x="1501" y="16569"/>
                  </a:cubicBezTo>
                  <a:cubicBezTo>
                    <a:pt x="2702" y="18237"/>
                    <a:pt x="4670" y="19304"/>
                    <a:pt x="6605" y="19905"/>
                  </a:cubicBezTo>
                  <a:cubicBezTo>
                    <a:pt x="7839" y="20295"/>
                    <a:pt x="9453" y="20636"/>
                    <a:pt x="10964" y="20636"/>
                  </a:cubicBezTo>
                  <a:cubicBezTo>
                    <a:pt x="11903" y="20636"/>
                    <a:pt x="12801" y="20504"/>
                    <a:pt x="13543" y="20172"/>
                  </a:cubicBezTo>
                  <a:cubicBezTo>
                    <a:pt x="14511" y="19771"/>
                    <a:pt x="15845" y="18837"/>
                    <a:pt x="16612" y="17770"/>
                  </a:cubicBezTo>
                  <a:cubicBezTo>
                    <a:pt x="17046" y="17436"/>
                    <a:pt x="17379" y="16969"/>
                    <a:pt x="17646" y="16536"/>
                  </a:cubicBezTo>
                  <a:cubicBezTo>
                    <a:pt x="18146" y="15735"/>
                    <a:pt x="18447" y="15035"/>
                    <a:pt x="19547" y="14801"/>
                  </a:cubicBezTo>
                  <a:cubicBezTo>
                    <a:pt x="19831" y="14746"/>
                    <a:pt x="20119" y="14713"/>
                    <a:pt x="20399" y="14713"/>
                  </a:cubicBezTo>
                  <a:cubicBezTo>
                    <a:pt x="20976" y="14713"/>
                    <a:pt x="21523" y="14853"/>
                    <a:pt x="21949" y="15235"/>
                  </a:cubicBezTo>
                  <a:cubicBezTo>
                    <a:pt x="22674" y="15906"/>
                    <a:pt x="23188" y="16188"/>
                    <a:pt x="23604" y="16188"/>
                  </a:cubicBezTo>
                  <a:cubicBezTo>
                    <a:pt x="24223" y="16188"/>
                    <a:pt x="24627" y="15565"/>
                    <a:pt x="25185" y="14668"/>
                  </a:cubicBezTo>
                  <a:cubicBezTo>
                    <a:pt x="25583" y="15299"/>
                    <a:pt x="25997" y="16029"/>
                    <a:pt x="26611" y="16029"/>
                  </a:cubicBezTo>
                  <a:cubicBezTo>
                    <a:pt x="26873" y="16029"/>
                    <a:pt x="27171" y="15897"/>
                    <a:pt x="27520" y="15568"/>
                  </a:cubicBezTo>
                  <a:cubicBezTo>
                    <a:pt x="27987" y="15135"/>
                    <a:pt x="27887" y="14601"/>
                    <a:pt x="28587" y="14367"/>
                  </a:cubicBezTo>
                  <a:cubicBezTo>
                    <a:pt x="28687" y="14334"/>
                    <a:pt x="28800" y="14322"/>
                    <a:pt x="28919" y="14322"/>
                  </a:cubicBezTo>
                  <a:cubicBezTo>
                    <a:pt x="29275" y="14322"/>
                    <a:pt x="29688" y="14434"/>
                    <a:pt x="29988" y="14434"/>
                  </a:cubicBezTo>
                  <a:cubicBezTo>
                    <a:pt x="30163" y="14434"/>
                    <a:pt x="30676" y="14378"/>
                    <a:pt x="30978" y="14378"/>
                  </a:cubicBezTo>
                  <a:cubicBezTo>
                    <a:pt x="31079" y="14378"/>
                    <a:pt x="31156" y="14384"/>
                    <a:pt x="31189" y="14401"/>
                  </a:cubicBezTo>
                  <a:cubicBezTo>
                    <a:pt x="31956" y="14734"/>
                    <a:pt x="31489" y="15201"/>
                    <a:pt x="31790" y="15702"/>
                  </a:cubicBezTo>
                  <a:cubicBezTo>
                    <a:pt x="32246" y="16425"/>
                    <a:pt x="32942" y="16638"/>
                    <a:pt x="33715" y="16638"/>
                  </a:cubicBezTo>
                  <a:cubicBezTo>
                    <a:pt x="34297" y="16638"/>
                    <a:pt x="34924" y="16517"/>
                    <a:pt x="35526" y="16402"/>
                  </a:cubicBezTo>
                  <a:cubicBezTo>
                    <a:pt x="36359" y="16235"/>
                    <a:pt x="36526" y="16002"/>
                    <a:pt x="36993" y="15401"/>
                  </a:cubicBezTo>
                  <a:cubicBezTo>
                    <a:pt x="37127" y="15268"/>
                    <a:pt x="37027" y="14901"/>
                    <a:pt x="37093" y="14768"/>
                  </a:cubicBezTo>
                  <a:cubicBezTo>
                    <a:pt x="37127" y="14768"/>
                    <a:pt x="37127" y="14801"/>
                    <a:pt x="37160" y="14801"/>
                  </a:cubicBezTo>
                  <a:cubicBezTo>
                    <a:pt x="37510" y="14891"/>
                    <a:pt x="37823" y="14933"/>
                    <a:pt x="38104" y="14933"/>
                  </a:cubicBezTo>
                  <a:cubicBezTo>
                    <a:pt x="40635" y="14933"/>
                    <a:pt x="40476" y="11539"/>
                    <a:pt x="39695" y="9497"/>
                  </a:cubicBezTo>
                  <a:cubicBezTo>
                    <a:pt x="39295" y="8530"/>
                    <a:pt x="38661" y="7596"/>
                    <a:pt x="37527" y="7529"/>
                  </a:cubicBezTo>
                  <a:cubicBezTo>
                    <a:pt x="37339" y="7520"/>
                    <a:pt x="37149" y="7516"/>
                    <a:pt x="36958" y="7516"/>
                  </a:cubicBezTo>
                  <a:cubicBezTo>
                    <a:pt x="36436" y="7516"/>
                    <a:pt x="35905" y="7547"/>
                    <a:pt x="35392" y="7596"/>
                  </a:cubicBezTo>
                  <a:cubicBezTo>
                    <a:pt x="35359" y="7596"/>
                    <a:pt x="35325" y="7563"/>
                    <a:pt x="35259" y="7529"/>
                  </a:cubicBezTo>
                  <a:cubicBezTo>
                    <a:pt x="35070" y="7479"/>
                    <a:pt x="34853" y="7462"/>
                    <a:pt x="34629" y="7462"/>
                  </a:cubicBezTo>
                  <a:cubicBezTo>
                    <a:pt x="34258" y="7462"/>
                    <a:pt x="33869" y="7508"/>
                    <a:pt x="33557" y="7529"/>
                  </a:cubicBezTo>
                  <a:cubicBezTo>
                    <a:pt x="33450" y="7531"/>
                    <a:pt x="33341" y="7532"/>
                    <a:pt x="33233" y="7532"/>
                  </a:cubicBezTo>
                  <a:cubicBezTo>
                    <a:pt x="31466" y="7532"/>
                    <a:pt x="29649" y="7286"/>
                    <a:pt x="27920" y="7129"/>
                  </a:cubicBezTo>
                  <a:cubicBezTo>
                    <a:pt x="25985" y="6962"/>
                    <a:pt x="24084" y="6929"/>
                    <a:pt x="22149" y="6929"/>
                  </a:cubicBezTo>
                  <a:cubicBezTo>
                    <a:pt x="21551" y="6906"/>
                    <a:pt x="20953" y="6867"/>
                    <a:pt x="20354" y="6867"/>
                  </a:cubicBezTo>
                  <a:cubicBezTo>
                    <a:pt x="20085" y="6867"/>
                    <a:pt x="19816" y="6875"/>
                    <a:pt x="19547" y="6895"/>
                  </a:cubicBezTo>
                  <a:cubicBezTo>
                    <a:pt x="19040" y="6927"/>
                    <a:pt x="18684" y="7072"/>
                    <a:pt x="18381" y="7072"/>
                  </a:cubicBezTo>
                  <a:cubicBezTo>
                    <a:pt x="18047" y="7072"/>
                    <a:pt x="17779" y="6895"/>
                    <a:pt x="17446" y="6195"/>
                  </a:cubicBezTo>
                  <a:cubicBezTo>
                    <a:pt x="16779" y="4827"/>
                    <a:pt x="16745" y="3560"/>
                    <a:pt x="15578" y="2426"/>
                  </a:cubicBezTo>
                  <a:cubicBezTo>
                    <a:pt x="14644" y="1492"/>
                    <a:pt x="13376" y="791"/>
                    <a:pt x="12075" y="457"/>
                  </a:cubicBezTo>
                  <a:lnTo>
                    <a:pt x="11975" y="457"/>
                  </a:lnTo>
                  <a:cubicBezTo>
                    <a:pt x="11942" y="457"/>
                    <a:pt x="11909" y="424"/>
                    <a:pt x="11875" y="424"/>
                  </a:cubicBezTo>
                  <a:cubicBezTo>
                    <a:pt x="10971" y="136"/>
                    <a:pt x="10117" y="1"/>
                    <a:pt x="9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6008225" y="1902534"/>
              <a:ext cx="80625" cy="79905"/>
            </a:xfrm>
            <a:custGeom>
              <a:avLst/>
              <a:gdLst/>
              <a:ahLst/>
              <a:cxnLst/>
              <a:rect l="l" t="t" r="r" b="b"/>
              <a:pathLst>
                <a:path w="6267" h="6211" extrusionOk="0">
                  <a:moveTo>
                    <a:pt x="3130" y="1220"/>
                  </a:moveTo>
                  <a:cubicBezTo>
                    <a:pt x="3189" y="1220"/>
                    <a:pt x="3245" y="1223"/>
                    <a:pt x="3298" y="1231"/>
                  </a:cubicBezTo>
                  <a:cubicBezTo>
                    <a:pt x="3932" y="1331"/>
                    <a:pt x="4399" y="2265"/>
                    <a:pt x="4566" y="2799"/>
                  </a:cubicBezTo>
                  <a:cubicBezTo>
                    <a:pt x="4940" y="3954"/>
                    <a:pt x="4322" y="5050"/>
                    <a:pt x="3148" y="5050"/>
                  </a:cubicBezTo>
                  <a:cubicBezTo>
                    <a:pt x="3067" y="5050"/>
                    <a:pt x="2984" y="5045"/>
                    <a:pt x="2898" y="5034"/>
                  </a:cubicBezTo>
                  <a:cubicBezTo>
                    <a:pt x="1630" y="4867"/>
                    <a:pt x="963" y="4133"/>
                    <a:pt x="1096" y="2832"/>
                  </a:cubicBezTo>
                  <a:cubicBezTo>
                    <a:pt x="1163" y="2165"/>
                    <a:pt x="1397" y="1765"/>
                    <a:pt x="1730" y="1532"/>
                  </a:cubicBezTo>
                  <a:cubicBezTo>
                    <a:pt x="1747" y="1515"/>
                    <a:pt x="1755" y="1515"/>
                    <a:pt x="1764" y="1515"/>
                  </a:cubicBezTo>
                  <a:cubicBezTo>
                    <a:pt x="1772" y="1515"/>
                    <a:pt x="1780" y="1515"/>
                    <a:pt x="1797" y="1498"/>
                  </a:cubicBezTo>
                  <a:cubicBezTo>
                    <a:pt x="2148" y="1410"/>
                    <a:pt x="2706" y="1220"/>
                    <a:pt x="3130" y="1220"/>
                  </a:cubicBezTo>
                  <a:close/>
                  <a:moveTo>
                    <a:pt x="3224" y="0"/>
                  </a:moveTo>
                  <a:cubicBezTo>
                    <a:pt x="2661" y="0"/>
                    <a:pt x="2018" y="175"/>
                    <a:pt x="1597" y="497"/>
                  </a:cubicBezTo>
                  <a:cubicBezTo>
                    <a:pt x="1563" y="497"/>
                    <a:pt x="1530" y="531"/>
                    <a:pt x="1530" y="531"/>
                  </a:cubicBezTo>
                  <a:cubicBezTo>
                    <a:pt x="1499" y="521"/>
                    <a:pt x="1469" y="516"/>
                    <a:pt x="1439" y="516"/>
                  </a:cubicBezTo>
                  <a:cubicBezTo>
                    <a:pt x="1272" y="516"/>
                    <a:pt x="1120" y="661"/>
                    <a:pt x="1063" y="831"/>
                  </a:cubicBezTo>
                  <a:cubicBezTo>
                    <a:pt x="496" y="1331"/>
                    <a:pt x="129" y="2132"/>
                    <a:pt x="96" y="3099"/>
                  </a:cubicBezTo>
                  <a:cubicBezTo>
                    <a:pt x="0" y="4943"/>
                    <a:pt x="1480" y="6211"/>
                    <a:pt x="3236" y="6211"/>
                  </a:cubicBezTo>
                  <a:cubicBezTo>
                    <a:pt x="3323" y="6211"/>
                    <a:pt x="3410" y="6208"/>
                    <a:pt x="3498" y="6202"/>
                  </a:cubicBezTo>
                  <a:cubicBezTo>
                    <a:pt x="5466" y="6068"/>
                    <a:pt x="6267" y="3933"/>
                    <a:pt x="5633" y="2265"/>
                  </a:cubicBezTo>
                  <a:cubicBezTo>
                    <a:pt x="5333" y="1431"/>
                    <a:pt x="4699" y="331"/>
                    <a:pt x="3765" y="64"/>
                  </a:cubicBezTo>
                  <a:cubicBezTo>
                    <a:pt x="3602" y="21"/>
                    <a:pt x="3418" y="0"/>
                    <a:pt x="3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34"/>
          <p:cNvGrpSpPr/>
          <p:nvPr/>
        </p:nvGrpSpPr>
        <p:grpSpPr>
          <a:xfrm>
            <a:off x="3304884" y="2141866"/>
            <a:ext cx="559431" cy="481902"/>
            <a:chOff x="1340696" y="2141866"/>
            <a:chExt cx="559431" cy="481902"/>
          </a:xfrm>
        </p:grpSpPr>
        <p:sp>
          <p:nvSpPr>
            <p:cNvPr id="1712" name="Google Shape;1712;p34"/>
            <p:cNvSpPr/>
            <p:nvPr/>
          </p:nvSpPr>
          <p:spPr>
            <a:xfrm>
              <a:off x="1355325" y="2152025"/>
              <a:ext cx="532475" cy="464500"/>
            </a:xfrm>
            <a:custGeom>
              <a:avLst/>
              <a:gdLst/>
              <a:ahLst/>
              <a:cxnLst/>
              <a:rect l="l" t="t" r="r" b="b"/>
              <a:pathLst>
                <a:path w="21299" h="18580" extrusionOk="0">
                  <a:moveTo>
                    <a:pt x="8021" y="0"/>
                  </a:moveTo>
                  <a:lnTo>
                    <a:pt x="5710" y="635"/>
                  </a:lnTo>
                  <a:lnTo>
                    <a:pt x="4395" y="2266"/>
                  </a:lnTo>
                  <a:lnTo>
                    <a:pt x="3716" y="3897"/>
                  </a:lnTo>
                  <a:lnTo>
                    <a:pt x="3852" y="6118"/>
                  </a:lnTo>
                  <a:lnTo>
                    <a:pt x="4713" y="9018"/>
                  </a:lnTo>
                  <a:lnTo>
                    <a:pt x="4939" y="9562"/>
                  </a:lnTo>
                  <a:lnTo>
                    <a:pt x="2175" y="13187"/>
                  </a:lnTo>
                  <a:lnTo>
                    <a:pt x="0" y="16903"/>
                  </a:lnTo>
                  <a:lnTo>
                    <a:pt x="543" y="17447"/>
                  </a:lnTo>
                  <a:lnTo>
                    <a:pt x="11420" y="18218"/>
                  </a:lnTo>
                  <a:lnTo>
                    <a:pt x="15407" y="18580"/>
                  </a:lnTo>
                  <a:lnTo>
                    <a:pt x="16631" y="17946"/>
                  </a:lnTo>
                  <a:lnTo>
                    <a:pt x="19350" y="13414"/>
                  </a:lnTo>
                  <a:lnTo>
                    <a:pt x="21299" y="10197"/>
                  </a:lnTo>
                  <a:lnTo>
                    <a:pt x="21072" y="9562"/>
                  </a:lnTo>
                  <a:lnTo>
                    <a:pt x="9290" y="9154"/>
                  </a:lnTo>
                  <a:lnTo>
                    <a:pt x="10966" y="4215"/>
                  </a:lnTo>
                  <a:lnTo>
                    <a:pt x="10921" y="1858"/>
                  </a:lnTo>
                  <a:lnTo>
                    <a:pt x="9969" y="3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1713" name="Google Shape;1713;p34"/>
            <p:cNvGrpSpPr/>
            <p:nvPr/>
          </p:nvGrpSpPr>
          <p:grpSpPr>
            <a:xfrm>
              <a:off x="1340696" y="2141866"/>
              <a:ext cx="559431" cy="481902"/>
              <a:chOff x="2539235" y="1853978"/>
              <a:chExt cx="523567" cy="451008"/>
            </a:xfrm>
          </p:grpSpPr>
          <p:sp>
            <p:nvSpPr>
              <p:cNvPr id="1714" name="Google Shape;1714;p34"/>
              <p:cNvSpPr/>
              <p:nvPr/>
            </p:nvSpPr>
            <p:spPr>
              <a:xfrm>
                <a:off x="2539235" y="1853978"/>
                <a:ext cx="523567" cy="451008"/>
              </a:xfrm>
              <a:custGeom>
                <a:avLst/>
                <a:gdLst/>
                <a:ahLst/>
                <a:cxnLst/>
                <a:rect l="l" t="t" r="r" b="b"/>
                <a:pathLst>
                  <a:path w="40697" h="35057" extrusionOk="0">
                    <a:moveTo>
                      <a:pt x="15596" y="1315"/>
                    </a:moveTo>
                    <a:cubicBezTo>
                      <a:pt x="16056" y="1315"/>
                      <a:pt x="16529" y="1357"/>
                      <a:pt x="17013" y="1436"/>
                    </a:cubicBezTo>
                    <a:cubicBezTo>
                      <a:pt x="22517" y="2403"/>
                      <a:pt x="20415" y="8775"/>
                      <a:pt x="18981" y="12177"/>
                    </a:cubicBezTo>
                    <a:cubicBezTo>
                      <a:pt x="18147" y="14112"/>
                      <a:pt x="17713" y="16280"/>
                      <a:pt x="16946" y="18248"/>
                    </a:cubicBezTo>
                    <a:cubicBezTo>
                      <a:pt x="16346" y="19716"/>
                      <a:pt x="16146" y="21417"/>
                      <a:pt x="15512" y="22851"/>
                    </a:cubicBezTo>
                    <a:cubicBezTo>
                      <a:pt x="14411" y="22351"/>
                      <a:pt x="13711" y="21217"/>
                      <a:pt x="12877" y="20316"/>
                    </a:cubicBezTo>
                    <a:cubicBezTo>
                      <a:pt x="12243" y="18949"/>
                      <a:pt x="11275" y="17748"/>
                      <a:pt x="10575" y="16447"/>
                    </a:cubicBezTo>
                    <a:cubicBezTo>
                      <a:pt x="9407" y="14245"/>
                      <a:pt x="8574" y="12411"/>
                      <a:pt x="8574" y="9875"/>
                    </a:cubicBezTo>
                    <a:cubicBezTo>
                      <a:pt x="8540" y="7440"/>
                      <a:pt x="9474" y="4972"/>
                      <a:pt x="11175" y="3171"/>
                    </a:cubicBezTo>
                    <a:cubicBezTo>
                      <a:pt x="12430" y="1864"/>
                      <a:pt x="13930" y="1315"/>
                      <a:pt x="15596" y="1315"/>
                    </a:cubicBezTo>
                    <a:close/>
                    <a:moveTo>
                      <a:pt x="29088" y="18382"/>
                    </a:moveTo>
                    <a:cubicBezTo>
                      <a:pt x="30990" y="18382"/>
                      <a:pt x="32724" y="18715"/>
                      <a:pt x="34592" y="18949"/>
                    </a:cubicBezTo>
                    <a:cubicBezTo>
                      <a:pt x="34961" y="18990"/>
                      <a:pt x="35330" y="19004"/>
                      <a:pt x="35699" y="19004"/>
                    </a:cubicBezTo>
                    <a:cubicBezTo>
                      <a:pt x="36658" y="19004"/>
                      <a:pt x="37617" y="18904"/>
                      <a:pt x="38576" y="18904"/>
                    </a:cubicBezTo>
                    <a:cubicBezTo>
                      <a:pt x="38749" y="18904"/>
                      <a:pt x="38922" y="18908"/>
                      <a:pt x="39095" y="18915"/>
                    </a:cubicBezTo>
                    <a:cubicBezTo>
                      <a:pt x="38929" y="20049"/>
                      <a:pt x="37928" y="20950"/>
                      <a:pt x="37261" y="21884"/>
                    </a:cubicBezTo>
                    <a:cubicBezTo>
                      <a:pt x="36794" y="22551"/>
                      <a:pt x="36327" y="23218"/>
                      <a:pt x="35860" y="23886"/>
                    </a:cubicBezTo>
                    <a:cubicBezTo>
                      <a:pt x="35804" y="23883"/>
                      <a:pt x="35749" y="23882"/>
                      <a:pt x="35693" y="23882"/>
                    </a:cubicBezTo>
                    <a:cubicBezTo>
                      <a:pt x="34919" y="23882"/>
                      <a:pt x="34167" y="24086"/>
                      <a:pt x="33358" y="24086"/>
                    </a:cubicBezTo>
                    <a:cubicBezTo>
                      <a:pt x="31957" y="24086"/>
                      <a:pt x="30456" y="23886"/>
                      <a:pt x="29021" y="23752"/>
                    </a:cubicBezTo>
                    <a:cubicBezTo>
                      <a:pt x="28554" y="23719"/>
                      <a:pt x="27387" y="23585"/>
                      <a:pt x="26887" y="23352"/>
                    </a:cubicBezTo>
                    <a:cubicBezTo>
                      <a:pt x="25152" y="22585"/>
                      <a:pt x="25786" y="21984"/>
                      <a:pt x="26320" y="20883"/>
                    </a:cubicBezTo>
                    <a:cubicBezTo>
                      <a:pt x="26653" y="20149"/>
                      <a:pt x="27120" y="19349"/>
                      <a:pt x="27287" y="18548"/>
                    </a:cubicBezTo>
                    <a:cubicBezTo>
                      <a:pt x="27287" y="18515"/>
                      <a:pt x="27287" y="18482"/>
                      <a:pt x="27287" y="18448"/>
                    </a:cubicBezTo>
                    <a:cubicBezTo>
                      <a:pt x="27887" y="18415"/>
                      <a:pt x="28521" y="18382"/>
                      <a:pt x="29088" y="18382"/>
                    </a:cubicBezTo>
                    <a:close/>
                    <a:moveTo>
                      <a:pt x="18614" y="17714"/>
                    </a:moveTo>
                    <a:cubicBezTo>
                      <a:pt x="20249" y="18148"/>
                      <a:pt x="22117" y="18148"/>
                      <a:pt x="23784" y="18315"/>
                    </a:cubicBezTo>
                    <a:cubicBezTo>
                      <a:pt x="22450" y="19482"/>
                      <a:pt x="21950" y="20983"/>
                      <a:pt x="21449" y="22685"/>
                    </a:cubicBezTo>
                    <a:cubicBezTo>
                      <a:pt x="21216" y="23485"/>
                      <a:pt x="21183" y="24753"/>
                      <a:pt x="20716" y="25320"/>
                    </a:cubicBezTo>
                    <a:cubicBezTo>
                      <a:pt x="19853" y="26302"/>
                      <a:pt x="18167" y="26355"/>
                      <a:pt x="16914" y="26355"/>
                    </a:cubicBezTo>
                    <a:cubicBezTo>
                      <a:pt x="16762" y="26355"/>
                      <a:pt x="16616" y="26354"/>
                      <a:pt x="16479" y="26354"/>
                    </a:cubicBezTo>
                    <a:cubicBezTo>
                      <a:pt x="15679" y="26354"/>
                      <a:pt x="14945" y="26387"/>
                      <a:pt x="14211" y="26688"/>
                    </a:cubicBezTo>
                    <a:cubicBezTo>
                      <a:pt x="13344" y="27054"/>
                      <a:pt x="12810" y="28022"/>
                      <a:pt x="11909" y="28289"/>
                    </a:cubicBezTo>
                    <a:cubicBezTo>
                      <a:pt x="11819" y="28315"/>
                      <a:pt x="11720" y="28328"/>
                      <a:pt x="11613" y="28328"/>
                    </a:cubicBezTo>
                    <a:cubicBezTo>
                      <a:pt x="10382" y="28328"/>
                      <a:pt x="8166" y="26670"/>
                      <a:pt x="7306" y="26087"/>
                    </a:cubicBezTo>
                    <a:cubicBezTo>
                      <a:pt x="6772" y="25720"/>
                      <a:pt x="6305" y="25287"/>
                      <a:pt x="5671" y="25020"/>
                    </a:cubicBezTo>
                    <a:cubicBezTo>
                      <a:pt x="6439" y="23919"/>
                      <a:pt x="7239" y="22851"/>
                      <a:pt x="8006" y="21751"/>
                    </a:cubicBezTo>
                    <a:cubicBezTo>
                      <a:pt x="8707" y="20717"/>
                      <a:pt x="9708" y="19482"/>
                      <a:pt x="10108" y="18248"/>
                    </a:cubicBezTo>
                    <a:cubicBezTo>
                      <a:pt x="10608" y="18982"/>
                      <a:pt x="11142" y="19649"/>
                      <a:pt x="11676" y="20316"/>
                    </a:cubicBezTo>
                    <a:cubicBezTo>
                      <a:pt x="11676" y="20350"/>
                      <a:pt x="11676" y="20350"/>
                      <a:pt x="11709" y="20350"/>
                    </a:cubicBezTo>
                    <a:cubicBezTo>
                      <a:pt x="12843" y="22051"/>
                      <a:pt x="13711" y="23619"/>
                      <a:pt x="15712" y="24419"/>
                    </a:cubicBezTo>
                    <a:cubicBezTo>
                      <a:pt x="15770" y="24448"/>
                      <a:pt x="15835" y="24462"/>
                      <a:pt x="15902" y="24462"/>
                    </a:cubicBezTo>
                    <a:cubicBezTo>
                      <a:pt x="16141" y="24462"/>
                      <a:pt x="16408" y="24294"/>
                      <a:pt x="16513" y="24086"/>
                    </a:cubicBezTo>
                    <a:cubicBezTo>
                      <a:pt x="17046" y="23052"/>
                      <a:pt x="17246" y="21917"/>
                      <a:pt x="17580" y="20783"/>
                    </a:cubicBezTo>
                    <a:cubicBezTo>
                      <a:pt x="17880" y="19749"/>
                      <a:pt x="18314" y="18748"/>
                      <a:pt x="18614" y="17714"/>
                    </a:cubicBezTo>
                    <a:close/>
                    <a:moveTo>
                      <a:pt x="3236" y="29056"/>
                    </a:moveTo>
                    <a:cubicBezTo>
                      <a:pt x="4304" y="29890"/>
                      <a:pt x="5471" y="30457"/>
                      <a:pt x="6772" y="31057"/>
                    </a:cubicBezTo>
                    <a:cubicBezTo>
                      <a:pt x="7573" y="31424"/>
                      <a:pt x="8173" y="31691"/>
                      <a:pt x="8840" y="32358"/>
                    </a:cubicBezTo>
                    <a:cubicBezTo>
                      <a:pt x="8907" y="32458"/>
                      <a:pt x="8974" y="32525"/>
                      <a:pt x="9041" y="32592"/>
                    </a:cubicBezTo>
                    <a:cubicBezTo>
                      <a:pt x="8107" y="32525"/>
                      <a:pt x="7173" y="32458"/>
                      <a:pt x="6205" y="32358"/>
                    </a:cubicBezTo>
                    <a:cubicBezTo>
                      <a:pt x="5271" y="32258"/>
                      <a:pt x="4337" y="32292"/>
                      <a:pt x="3403" y="32125"/>
                    </a:cubicBezTo>
                    <a:cubicBezTo>
                      <a:pt x="3036" y="32025"/>
                      <a:pt x="2669" y="31925"/>
                      <a:pt x="2336" y="31825"/>
                    </a:cubicBezTo>
                    <a:cubicBezTo>
                      <a:pt x="1635" y="31758"/>
                      <a:pt x="1569" y="31491"/>
                      <a:pt x="2102" y="30991"/>
                    </a:cubicBezTo>
                    <a:cubicBezTo>
                      <a:pt x="2236" y="30390"/>
                      <a:pt x="2803" y="29656"/>
                      <a:pt x="3236" y="29056"/>
                    </a:cubicBezTo>
                    <a:close/>
                    <a:moveTo>
                      <a:pt x="24418" y="18415"/>
                    </a:moveTo>
                    <a:cubicBezTo>
                      <a:pt x="24868" y="18454"/>
                      <a:pt x="25328" y="18470"/>
                      <a:pt x="25787" y="18470"/>
                    </a:cubicBezTo>
                    <a:cubicBezTo>
                      <a:pt x="26112" y="18470"/>
                      <a:pt x="26435" y="18462"/>
                      <a:pt x="26753" y="18448"/>
                    </a:cubicBezTo>
                    <a:lnTo>
                      <a:pt x="26753" y="18448"/>
                    </a:lnTo>
                    <a:cubicBezTo>
                      <a:pt x="25352" y="19849"/>
                      <a:pt x="23484" y="22985"/>
                      <a:pt x="25919" y="24152"/>
                    </a:cubicBezTo>
                    <a:cubicBezTo>
                      <a:pt x="27420" y="24853"/>
                      <a:pt x="29255" y="24753"/>
                      <a:pt x="30856" y="24953"/>
                    </a:cubicBezTo>
                    <a:cubicBezTo>
                      <a:pt x="31778" y="25060"/>
                      <a:pt x="32685" y="25153"/>
                      <a:pt x="33579" y="25153"/>
                    </a:cubicBezTo>
                    <a:cubicBezTo>
                      <a:pt x="34077" y="25153"/>
                      <a:pt x="34570" y="25125"/>
                      <a:pt x="35059" y="25053"/>
                    </a:cubicBezTo>
                    <a:lnTo>
                      <a:pt x="35059" y="25053"/>
                    </a:lnTo>
                    <a:cubicBezTo>
                      <a:pt x="34892" y="25287"/>
                      <a:pt x="34726" y="25553"/>
                      <a:pt x="34559" y="25787"/>
                    </a:cubicBezTo>
                    <a:cubicBezTo>
                      <a:pt x="33458" y="25653"/>
                      <a:pt x="32357" y="25620"/>
                      <a:pt x="31256" y="25453"/>
                    </a:cubicBezTo>
                    <a:cubicBezTo>
                      <a:pt x="31086" y="25433"/>
                      <a:pt x="30920" y="25424"/>
                      <a:pt x="30758" y="25424"/>
                    </a:cubicBezTo>
                    <a:cubicBezTo>
                      <a:pt x="29917" y="25424"/>
                      <a:pt x="29162" y="25656"/>
                      <a:pt x="28269" y="25656"/>
                    </a:cubicBezTo>
                    <a:cubicBezTo>
                      <a:pt x="28220" y="25656"/>
                      <a:pt x="28171" y="25655"/>
                      <a:pt x="28121" y="25653"/>
                    </a:cubicBezTo>
                    <a:cubicBezTo>
                      <a:pt x="27158" y="25619"/>
                      <a:pt x="26132" y="25327"/>
                      <a:pt x="25214" y="25327"/>
                    </a:cubicBezTo>
                    <a:cubicBezTo>
                      <a:pt x="24352" y="25327"/>
                      <a:pt x="23584" y="25585"/>
                      <a:pt x="23051" y="26554"/>
                    </a:cubicBezTo>
                    <a:cubicBezTo>
                      <a:pt x="22117" y="28289"/>
                      <a:pt x="21950" y="29189"/>
                      <a:pt x="19581" y="29456"/>
                    </a:cubicBezTo>
                    <a:cubicBezTo>
                      <a:pt x="18180" y="29623"/>
                      <a:pt x="16980" y="30023"/>
                      <a:pt x="15679" y="30524"/>
                    </a:cubicBezTo>
                    <a:cubicBezTo>
                      <a:pt x="14178" y="31124"/>
                      <a:pt x="13277" y="31558"/>
                      <a:pt x="13143" y="32759"/>
                    </a:cubicBezTo>
                    <a:cubicBezTo>
                      <a:pt x="12243" y="32725"/>
                      <a:pt x="11309" y="32692"/>
                      <a:pt x="10408" y="32658"/>
                    </a:cubicBezTo>
                    <a:cubicBezTo>
                      <a:pt x="9975" y="31724"/>
                      <a:pt x="9074" y="30824"/>
                      <a:pt x="8207" y="30457"/>
                    </a:cubicBezTo>
                    <a:cubicBezTo>
                      <a:pt x="6672" y="29856"/>
                      <a:pt x="5104" y="29189"/>
                      <a:pt x="3603" y="28455"/>
                    </a:cubicBezTo>
                    <a:cubicBezTo>
                      <a:pt x="4004" y="27788"/>
                      <a:pt x="4404" y="27088"/>
                      <a:pt x="4804" y="26387"/>
                    </a:cubicBezTo>
                    <a:cubicBezTo>
                      <a:pt x="5004" y="26054"/>
                      <a:pt x="5204" y="25754"/>
                      <a:pt x="5405" y="25453"/>
                    </a:cubicBezTo>
                    <a:cubicBezTo>
                      <a:pt x="6339" y="26020"/>
                      <a:pt x="7106" y="27021"/>
                      <a:pt x="8040" y="27622"/>
                    </a:cubicBezTo>
                    <a:cubicBezTo>
                      <a:pt x="8974" y="28222"/>
                      <a:pt x="10041" y="29023"/>
                      <a:pt x="11142" y="29223"/>
                    </a:cubicBezTo>
                    <a:cubicBezTo>
                      <a:pt x="11341" y="29251"/>
                      <a:pt x="11526" y="29266"/>
                      <a:pt x="11703" y="29266"/>
                    </a:cubicBezTo>
                    <a:cubicBezTo>
                      <a:pt x="12148" y="29266"/>
                      <a:pt x="12537" y="29171"/>
                      <a:pt x="12943" y="28956"/>
                    </a:cubicBezTo>
                    <a:cubicBezTo>
                      <a:pt x="13377" y="28722"/>
                      <a:pt x="13811" y="27988"/>
                      <a:pt x="14211" y="27755"/>
                    </a:cubicBezTo>
                    <a:cubicBezTo>
                      <a:pt x="14846" y="27369"/>
                      <a:pt x="15512" y="27308"/>
                      <a:pt x="16198" y="27308"/>
                    </a:cubicBezTo>
                    <a:cubicBezTo>
                      <a:pt x="16521" y="27308"/>
                      <a:pt x="16849" y="27321"/>
                      <a:pt x="17180" y="27321"/>
                    </a:cubicBezTo>
                    <a:cubicBezTo>
                      <a:pt x="18514" y="27321"/>
                      <a:pt x="21283" y="27088"/>
                      <a:pt x="21916" y="25620"/>
                    </a:cubicBezTo>
                    <a:cubicBezTo>
                      <a:pt x="22283" y="24719"/>
                      <a:pt x="22183" y="23285"/>
                      <a:pt x="22383" y="22318"/>
                    </a:cubicBezTo>
                    <a:cubicBezTo>
                      <a:pt x="22717" y="20650"/>
                      <a:pt x="23484" y="19716"/>
                      <a:pt x="24418" y="18415"/>
                    </a:cubicBezTo>
                    <a:close/>
                    <a:moveTo>
                      <a:pt x="25762" y="26173"/>
                    </a:moveTo>
                    <a:cubicBezTo>
                      <a:pt x="26126" y="26173"/>
                      <a:pt x="26496" y="26212"/>
                      <a:pt x="26853" y="26254"/>
                    </a:cubicBezTo>
                    <a:cubicBezTo>
                      <a:pt x="27597" y="26313"/>
                      <a:pt x="28261" y="26426"/>
                      <a:pt x="28988" y="26426"/>
                    </a:cubicBezTo>
                    <a:cubicBezTo>
                      <a:pt x="29076" y="26426"/>
                      <a:pt x="29165" y="26424"/>
                      <a:pt x="29255" y="26421"/>
                    </a:cubicBezTo>
                    <a:cubicBezTo>
                      <a:pt x="29503" y="26405"/>
                      <a:pt x="29750" y="26398"/>
                      <a:pt x="29997" y="26398"/>
                    </a:cubicBezTo>
                    <a:cubicBezTo>
                      <a:pt x="31342" y="26398"/>
                      <a:pt x="32667" y="26598"/>
                      <a:pt x="33992" y="26654"/>
                    </a:cubicBezTo>
                    <a:cubicBezTo>
                      <a:pt x="33191" y="27922"/>
                      <a:pt x="32391" y="29189"/>
                      <a:pt x="31690" y="30490"/>
                    </a:cubicBezTo>
                    <a:cubicBezTo>
                      <a:pt x="31190" y="31424"/>
                      <a:pt x="30789" y="32892"/>
                      <a:pt x="29789" y="33292"/>
                    </a:cubicBezTo>
                    <a:cubicBezTo>
                      <a:pt x="29222" y="33526"/>
                      <a:pt x="28388" y="33626"/>
                      <a:pt x="27620" y="33626"/>
                    </a:cubicBezTo>
                    <a:cubicBezTo>
                      <a:pt x="27546" y="33403"/>
                      <a:pt x="27307" y="33218"/>
                      <a:pt x="27053" y="33218"/>
                    </a:cubicBezTo>
                    <a:cubicBezTo>
                      <a:pt x="26964" y="33218"/>
                      <a:pt x="26873" y="33240"/>
                      <a:pt x="26787" y="33292"/>
                    </a:cubicBezTo>
                    <a:cubicBezTo>
                      <a:pt x="26520" y="33426"/>
                      <a:pt x="26186" y="33492"/>
                      <a:pt x="25786" y="33526"/>
                    </a:cubicBezTo>
                    <a:cubicBezTo>
                      <a:pt x="25222" y="33452"/>
                      <a:pt x="24622" y="33343"/>
                      <a:pt x="24066" y="33343"/>
                    </a:cubicBezTo>
                    <a:cubicBezTo>
                      <a:pt x="23865" y="33343"/>
                      <a:pt x="23670" y="33357"/>
                      <a:pt x="23484" y="33392"/>
                    </a:cubicBezTo>
                    <a:cubicBezTo>
                      <a:pt x="22784" y="33292"/>
                      <a:pt x="22117" y="33159"/>
                      <a:pt x="21683" y="33092"/>
                    </a:cubicBezTo>
                    <a:cubicBezTo>
                      <a:pt x="20349" y="32859"/>
                      <a:pt x="19014" y="32759"/>
                      <a:pt x="17647" y="32759"/>
                    </a:cubicBezTo>
                    <a:lnTo>
                      <a:pt x="13944" y="32759"/>
                    </a:lnTo>
                    <a:cubicBezTo>
                      <a:pt x="15011" y="30857"/>
                      <a:pt x="18848" y="30690"/>
                      <a:pt x="20615" y="30457"/>
                    </a:cubicBezTo>
                    <a:cubicBezTo>
                      <a:pt x="22150" y="30257"/>
                      <a:pt x="22850" y="29223"/>
                      <a:pt x="23417" y="27855"/>
                    </a:cubicBezTo>
                    <a:cubicBezTo>
                      <a:pt x="23518" y="27622"/>
                      <a:pt x="23551" y="27288"/>
                      <a:pt x="23684" y="27088"/>
                    </a:cubicBezTo>
                    <a:cubicBezTo>
                      <a:pt x="24210" y="26356"/>
                      <a:pt x="24971" y="26173"/>
                      <a:pt x="25762" y="26173"/>
                    </a:cubicBezTo>
                    <a:close/>
                    <a:moveTo>
                      <a:pt x="15242" y="0"/>
                    </a:moveTo>
                    <a:cubicBezTo>
                      <a:pt x="13588" y="0"/>
                      <a:pt x="12293" y="434"/>
                      <a:pt x="10775" y="1703"/>
                    </a:cubicBezTo>
                    <a:cubicBezTo>
                      <a:pt x="9107" y="3071"/>
                      <a:pt x="7673" y="5506"/>
                      <a:pt x="7273" y="7607"/>
                    </a:cubicBezTo>
                    <a:cubicBezTo>
                      <a:pt x="6572" y="11310"/>
                      <a:pt x="7773" y="14612"/>
                      <a:pt x="9674" y="17581"/>
                    </a:cubicBezTo>
                    <a:cubicBezTo>
                      <a:pt x="9641" y="17581"/>
                      <a:pt x="9608" y="17614"/>
                      <a:pt x="9574" y="17648"/>
                    </a:cubicBezTo>
                    <a:cubicBezTo>
                      <a:pt x="6806" y="21083"/>
                      <a:pt x="4404" y="24786"/>
                      <a:pt x="2102" y="28556"/>
                    </a:cubicBezTo>
                    <a:cubicBezTo>
                      <a:pt x="1569" y="29423"/>
                      <a:pt x="1" y="31024"/>
                      <a:pt x="468" y="32191"/>
                    </a:cubicBezTo>
                    <a:cubicBezTo>
                      <a:pt x="835" y="33159"/>
                      <a:pt x="2936" y="33392"/>
                      <a:pt x="3770" y="33492"/>
                    </a:cubicBezTo>
                    <a:cubicBezTo>
                      <a:pt x="8407" y="34126"/>
                      <a:pt x="12977" y="34193"/>
                      <a:pt x="17647" y="34226"/>
                    </a:cubicBezTo>
                    <a:cubicBezTo>
                      <a:pt x="19248" y="34226"/>
                      <a:pt x="20782" y="34460"/>
                      <a:pt x="22350" y="34627"/>
                    </a:cubicBezTo>
                    <a:cubicBezTo>
                      <a:pt x="22422" y="34699"/>
                      <a:pt x="22494" y="34753"/>
                      <a:pt x="22591" y="34753"/>
                    </a:cubicBezTo>
                    <a:cubicBezTo>
                      <a:pt x="22629" y="34753"/>
                      <a:pt x="22670" y="34745"/>
                      <a:pt x="22717" y="34727"/>
                    </a:cubicBezTo>
                    <a:cubicBezTo>
                      <a:pt x="22784" y="34693"/>
                      <a:pt x="22850" y="34693"/>
                      <a:pt x="22884" y="34693"/>
                    </a:cubicBezTo>
                    <a:cubicBezTo>
                      <a:pt x="23284" y="34727"/>
                      <a:pt x="23684" y="34760"/>
                      <a:pt x="24085" y="34793"/>
                    </a:cubicBezTo>
                    <a:cubicBezTo>
                      <a:pt x="24452" y="34793"/>
                      <a:pt x="24852" y="34827"/>
                      <a:pt x="25219" y="34827"/>
                    </a:cubicBezTo>
                    <a:cubicBezTo>
                      <a:pt x="25519" y="34893"/>
                      <a:pt x="25819" y="34960"/>
                      <a:pt x="26119" y="34993"/>
                    </a:cubicBezTo>
                    <a:cubicBezTo>
                      <a:pt x="26465" y="35038"/>
                      <a:pt x="26797" y="35056"/>
                      <a:pt x="27121" y="35056"/>
                    </a:cubicBezTo>
                    <a:cubicBezTo>
                      <a:pt x="28017" y="35056"/>
                      <a:pt x="28858" y="34916"/>
                      <a:pt x="29789" y="34793"/>
                    </a:cubicBezTo>
                    <a:cubicBezTo>
                      <a:pt x="31857" y="34526"/>
                      <a:pt x="32224" y="32625"/>
                      <a:pt x="33124" y="30924"/>
                    </a:cubicBezTo>
                    <a:cubicBezTo>
                      <a:pt x="34259" y="28756"/>
                      <a:pt x="35693" y="26587"/>
                      <a:pt x="37094" y="24553"/>
                    </a:cubicBezTo>
                    <a:cubicBezTo>
                      <a:pt x="38361" y="22718"/>
                      <a:pt x="40696" y="20616"/>
                      <a:pt x="40530" y="18248"/>
                    </a:cubicBezTo>
                    <a:cubicBezTo>
                      <a:pt x="40496" y="17915"/>
                      <a:pt x="40330" y="17648"/>
                      <a:pt x="39996" y="17548"/>
                    </a:cubicBezTo>
                    <a:cubicBezTo>
                      <a:pt x="39492" y="17416"/>
                      <a:pt x="38981" y="17375"/>
                      <a:pt x="38466" y="17375"/>
                    </a:cubicBezTo>
                    <a:cubicBezTo>
                      <a:pt x="37584" y="17375"/>
                      <a:pt x="36692" y="17496"/>
                      <a:pt x="35806" y="17496"/>
                    </a:cubicBezTo>
                    <a:cubicBezTo>
                      <a:pt x="35635" y="17496"/>
                      <a:pt x="35463" y="17492"/>
                      <a:pt x="35293" y="17481"/>
                    </a:cubicBezTo>
                    <a:cubicBezTo>
                      <a:pt x="33356" y="17384"/>
                      <a:pt x="31575" y="16912"/>
                      <a:pt x="29648" y="16912"/>
                    </a:cubicBezTo>
                    <a:cubicBezTo>
                      <a:pt x="29584" y="16912"/>
                      <a:pt x="29519" y="16913"/>
                      <a:pt x="29455" y="16914"/>
                    </a:cubicBezTo>
                    <a:cubicBezTo>
                      <a:pt x="28436" y="16914"/>
                      <a:pt x="27397" y="16973"/>
                      <a:pt x="26366" y="16973"/>
                    </a:cubicBezTo>
                    <a:cubicBezTo>
                      <a:pt x="25506" y="16973"/>
                      <a:pt x="24652" y="16932"/>
                      <a:pt x="23818" y="16780"/>
                    </a:cubicBezTo>
                    <a:cubicBezTo>
                      <a:pt x="23129" y="16663"/>
                      <a:pt x="22394" y="16597"/>
                      <a:pt x="21652" y="16597"/>
                    </a:cubicBezTo>
                    <a:cubicBezTo>
                      <a:pt x="20705" y="16597"/>
                      <a:pt x="19745" y="16704"/>
                      <a:pt x="18848" y="16947"/>
                    </a:cubicBezTo>
                    <a:cubicBezTo>
                      <a:pt x="19581" y="14612"/>
                      <a:pt x="20682" y="12411"/>
                      <a:pt x="21349" y="10076"/>
                    </a:cubicBezTo>
                    <a:cubicBezTo>
                      <a:pt x="21950" y="7941"/>
                      <a:pt x="22450" y="5839"/>
                      <a:pt x="21616" y="3671"/>
                    </a:cubicBezTo>
                    <a:cubicBezTo>
                      <a:pt x="20849" y="1670"/>
                      <a:pt x="19148" y="402"/>
                      <a:pt x="17080" y="135"/>
                    </a:cubicBezTo>
                    <a:cubicBezTo>
                      <a:pt x="16410" y="50"/>
                      <a:pt x="15805" y="0"/>
                      <a:pt x="15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4"/>
              <p:cNvSpPr/>
              <p:nvPr/>
            </p:nvSpPr>
            <p:spPr>
              <a:xfrm>
                <a:off x="2677592" y="1915773"/>
                <a:ext cx="91251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7672" extrusionOk="0">
                    <a:moveTo>
                      <a:pt x="3944" y="1390"/>
                    </a:moveTo>
                    <a:cubicBezTo>
                      <a:pt x="4247" y="1390"/>
                      <a:pt x="4534" y="1467"/>
                      <a:pt x="4791" y="1737"/>
                    </a:cubicBezTo>
                    <a:cubicBezTo>
                      <a:pt x="5759" y="2771"/>
                      <a:pt x="5759" y="5406"/>
                      <a:pt x="4458" y="6107"/>
                    </a:cubicBezTo>
                    <a:cubicBezTo>
                      <a:pt x="4145" y="6272"/>
                      <a:pt x="3841" y="6345"/>
                      <a:pt x="3552" y="6345"/>
                    </a:cubicBezTo>
                    <a:cubicBezTo>
                      <a:pt x="2208" y="6345"/>
                      <a:pt x="1200" y="4756"/>
                      <a:pt x="1255" y="3438"/>
                    </a:cubicBezTo>
                    <a:cubicBezTo>
                      <a:pt x="1289" y="2537"/>
                      <a:pt x="1756" y="1904"/>
                      <a:pt x="2423" y="1503"/>
                    </a:cubicBezTo>
                    <a:cubicBezTo>
                      <a:pt x="2512" y="1517"/>
                      <a:pt x="2601" y="1523"/>
                      <a:pt x="2691" y="1523"/>
                    </a:cubicBezTo>
                    <a:cubicBezTo>
                      <a:pt x="3116" y="1523"/>
                      <a:pt x="3544" y="1390"/>
                      <a:pt x="3944" y="1390"/>
                    </a:cubicBezTo>
                    <a:close/>
                    <a:moveTo>
                      <a:pt x="4132" y="0"/>
                    </a:moveTo>
                    <a:cubicBezTo>
                      <a:pt x="3742" y="0"/>
                      <a:pt x="3425" y="160"/>
                      <a:pt x="3123" y="369"/>
                    </a:cubicBezTo>
                    <a:cubicBezTo>
                      <a:pt x="1522" y="603"/>
                      <a:pt x="321" y="1570"/>
                      <a:pt x="188" y="3471"/>
                    </a:cubicBezTo>
                    <a:cubicBezTo>
                      <a:pt x="0" y="5410"/>
                      <a:pt x="1396" y="7672"/>
                      <a:pt x="3495" y="7672"/>
                    </a:cubicBezTo>
                    <a:cubicBezTo>
                      <a:pt x="3635" y="7672"/>
                      <a:pt x="3778" y="7662"/>
                      <a:pt x="3924" y="7641"/>
                    </a:cubicBezTo>
                    <a:cubicBezTo>
                      <a:pt x="6426" y="7274"/>
                      <a:pt x="7093" y="4906"/>
                      <a:pt x="6592" y="2737"/>
                    </a:cubicBezTo>
                    <a:cubicBezTo>
                      <a:pt x="6359" y="1670"/>
                      <a:pt x="5792" y="503"/>
                      <a:pt x="4691" y="102"/>
                    </a:cubicBezTo>
                    <a:cubicBezTo>
                      <a:pt x="4488" y="31"/>
                      <a:pt x="4303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16" name="Google Shape;1716;p34"/>
          <p:cNvSpPr txBox="1"/>
          <p:nvPr/>
        </p:nvSpPr>
        <p:spPr>
          <a:xfrm>
            <a:off x="552878" y="3005917"/>
            <a:ext cx="2040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Resale Price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7" name="Google Shape;1717;p34"/>
          <p:cNvSpPr txBox="1"/>
          <p:nvPr/>
        </p:nvSpPr>
        <p:spPr>
          <a:xfrm>
            <a:off x="2649282" y="3010596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Accessibility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8" name="Google Shape;1718;p34"/>
          <p:cNvSpPr txBox="1"/>
          <p:nvPr/>
        </p:nvSpPr>
        <p:spPr>
          <a:xfrm>
            <a:off x="6605082" y="3010596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Lease 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9" name="Google Shape;1719;p34"/>
          <p:cNvSpPr txBox="1"/>
          <p:nvPr/>
        </p:nvSpPr>
        <p:spPr>
          <a:xfrm>
            <a:off x="4620282" y="3010596"/>
            <a:ext cx="1925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800" b="1">
                <a:latin typeface="Roboto"/>
                <a:ea typeface="Roboto"/>
                <a:cs typeface="Roboto"/>
                <a:sym typeface="Roboto"/>
              </a:rPr>
              <a:t>Size and Height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34"/>
          <p:cNvSpPr txBox="1"/>
          <p:nvPr/>
        </p:nvSpPr>
        <p:spPr>
          <a:xfrm>
            <a:off x="2598682" y="3449769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 of Bus Stops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HDB to CBD Distance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HDB to nearest MRT distance</a:t>
            </a:r>
          </a:p>
        </p:txBody>
      </p:sp>
      <p:sp>
        <p:nvSpPr>
          <p:cNvPr id="1721" name="Google Shape;1721;p34"/>
          <p:cNvSpPr txBox="1"/>
          <p:nvPr/>
        </p:nvSpPr>
        <p:spPr>
          <a:xfrm>
            <a:off x="6605082" y="3449769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Remaining lease (years)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2" name="Google Shape;1722;p34"/>
          <p:cNvSpPr txBox="1"/>
          <p:nvPr/>
        </p:nvSpPr>
        <p:spPr>
          <a:xfrm>
            <a:off x="4574283" y="3449769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Floor area (m</a:t>
            </a:r>
            <a:r>
              <a:rPr lang="en-SG" sz="12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Floor Height</a:t>
            </a:r>
            <a:endParaRPr lang="en-US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3" name="Google Shape;1723;p34"/>
          <p:cNvSpPr txBox="1"/>
          <p:nvPr/>
        </p:nvSpPr>
        <p:spPr>
          <a:xfrm>
            <a:off x="623082" y="3449769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Adjustment </a:t>
            </a: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-SG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inflation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>
                <a:latin typeface="Roboto"/>
                <a:ea typeface="Roboto"/>
                <a:cs typeface="Roboto"/>
                <a:sym typeface="Roboto"/>
              </a:rPr>
              <a:t>Apply ln function</a:t>
            </a:r>
            <a:endParaRPr lang="en-SG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460EE8D-E18E-CA65-A793-BBCD5C7C448B}"/>
                  </a:ext>
                </a:extLst>
              </p:cNvPr>
              <p:cNvSpPr/>
              <p:nvPr/>
            </p:nvSpPr>
            <p:spPr>
              <a:xfrm>
                <a:off x="764771" y="1157989"/>
                <a:ext cx="2193131" cy="523368"/>
              </a:xfrm>
              <a:prstGeom prst="roundRect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ln</m:t>
                    </m:r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⁡(</m:t>
                    </m:r>
                  </m:oMath>
                </a14:m>
                <a:r>
                  <a:rPr lang="en-SG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Real Resale Price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)</m:t>
                    </m:r>
                  </m:oMath>
                </a14:m>
                <a:endParaRPr lang="en-SG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460EE8D-E18E-CA65-A793-BBCD5C7C4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71" y="1157989"/>
                <a:ext cx="2193131" cy="5233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5451FC-FF7C-F147-4942-C38BF6D25524}"/>
                  </a:ext>
                </a:extLst>
              </p:cNvPr>
              <p:cNvSpPr txBox="1"/>
              <p:nvPr/>
            </p:nvSpPr>
            <p:spPr>
              <a:xfrm>
                <a:off x="2905463" y="1172925"/>
                <a:ext cx="958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( 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5451FC-FF7C-F147-4942-C38BF6D2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63" y="1172925"/>
                <a:ext cx="95885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BB41F-E1B1-FA0D-4A13-1A1C75CC8AF5}"/>
              </a:ext>
            </a:extLst>
          </p:cNvPr>
          <p:cNvSpPr/>
          <p:nvPr/>
        </p:nvSpPr>
        <p:spPr>
          <a:xfrm>
            <a:off x="3696089" y="1300504"/>
            <a:ext cx="3949398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Accessibility factors, Size and height, 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7459BD-7EAF-9D70-0184-5777F57D94CA}"/>
                  </a:ext>
                </a:extLst>
              </p:cNvPr>
              <p:cNvSpPr txBox="1"/>
              <p:nvPr/>
            </p:nvSpPr>
            <p:spPr>
              <a:xfrm>
                <a:off x="7563519" y="1172277"/>
                <a:ext cx="465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7459BD-7EAF-9D70-0184-5777F57D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19" y="1172277"/>
                <a:ext cx="465192" cy="461665"/>
              </a:xfrm>
              <a:prstGeom prst="rect">
                <a:avLst/>
              </a:prstGeom>
              <a:blipFill>
                <a:blip r:embed="rId5"/>
                <a:stretch>
                  <a:fillRect l="-2632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600505"/>
      </p:ext>
    </p:extLst>
  </p:cSld>
  <p:clrMapOvr>
    <a:masterClrMapping/>
  </p:clrMapOvr>
</p:sld>
</file>

<file path=ppt/theme/theme1.xml><?xml version="1.0" encoding="utf-8"?>
<a:theme xmlns:a="http://schemas.openxmlformats.org/drawingml/2006/main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On-screen Show (16:9)</PresentationFormat>
  <Paragraphs>214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Fira Sans Extra Condensed Medium</vt:lpstr>
      <vt:lpstr>Roboto</vt:lpstr>
      <vt:lpstr>Cambria Math</vt:lpstr>
      <vt:lpstr>Proxima Nova Semibold</vt:lpstr>
      <vt:lpstr>Proxima Nova</vt:lpstr>
      <vt:lpstr>Arial</vt:lpstr>
      <vt:lpstr>Times New Roman</vt:lpstr>
      <vt:lpstr>Real Estate Infographics by Slidesgo</vt:lpstr>
      <vt:lpstr>Slidesgo Final Pages</vt:lpstr>
      <vt:lpstr>HE3613/ HE3026 Urban Economics</vt:lpstr>
      <vt:lpstr>Contents</vt:lpstr>
      <vt:lpstr>Introduction Hedonic Pricing Model</vt:lpstr>
      <vt:lpstr>Assumptions</vt:lpstr>
      <vt:lpstr>Research Question</vt:lpstr>
      <vt:lpstr>Aim</vt:lpstr>
      <vt:lpstr>Data Collection</vt:lpstr>
      <vt:lpstr>Data Collection</vt:lpstr>
      <vt:lpstr>Y and X variables</vt:lpstr>
      <vt:lpstr>1. Resale Price  ln(Real Resale Price)</vt:lpstr>
      <vt:lpstr>2. Accessibility</vt:lpstr>
      <vt:lpstr>3. Size and Height</vt:lpstr>
      <vt:lpstr>4. Lease Remaining</vt:lpstr>
      <vt:lpstr>In theory based on previous research:</vt:lpstr>
      <vt:lpstr>Econometric Model</vt:lpstr>
      <vt:lpstr>Overall OLS Results</vt:lpstr>
      <vt:lpstr>Overall OLS Results</vt:lpstr>
      <vt:lpstr>Overall OLS Results</vt:lpstr>
      <vt:lpstr>Overall OLS Results</vt:lpstr>
      <vt:lpstr>Overall OLS Results</vt:lpstr>
      <vt:lpstr>Overall OLS Results</vt:lpstr>
      <vt:lpstr>Other factors!</vt:lpstr>
      <vt:lpstr>So how do we do it?</vt:lpstr>
      <vt:lpstr>HDB CBD DISTANCE ANOMALY</vt:lpstr>
      <vt:lpstr>PowerPoint Presentation</vt:lpstr>
      <vt:lpstr>PowerPoint Presentation</vt:lpstr>
      <vt:lpstr>PowerPoint Presentation</vt:lpstr>
      <vt:lpstr>PowerPoint Presentation</vt:lpstr>
      <vt:lpstr>Prestigious schools effect</vt:lpstr>
      <vt:lpstr>Distance from HDB to MRT Anomaly</vt:lpstr>
      <vt:lpstr>Distance from HDB to MRT </vt:lpstr>
      <vt:lpstr>Number of Bus stops within 200m</vt:lpstr>
      <vt:lpstr>Number of Bus stops within 200m: Theories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HE3613/ HE3026 Urban Economics</dc:title>
  <dc:creator>Samiksha Sankar</dc:creator>
  <cp:lastModifiedBy>#SANKAR SAMIKSHA#</cp:lastModifiedBy>
  <cp:revision>2</cp:revision>
  <dcterms:modified xsi:type="dcterms:W3CDTF">2023-04-15T06:28:40Z</dcterms:modified>
</cp:coreProperties>
</file>